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4"/>
    <p:sldMasterId id="2147483685" r:id="rId5"/>
    <p:sldMasterId id="2147483696" r:id="rId6"/>
  </p:sldMasterIdLst>
  <p:notesMasterIdLst>
    <p:notesMasterId r:id="rId8"/>
  </p:notesMasterIdLst>
  <p:handoutMasterIdLst>
    <p:handoutMasterId r:id="rId9"/>
  </p:handoutMasterIdLst>
  <p:sldIdLst>
    <p:sldId id="347" r:id="rId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684"/>
    <a:srgbClr val="000000"/>
    <a:srgbClr val="F5A901"/>
    <a:srgbClr val="FFFBF3"/>
    <a:srgbClr val="855C01"/>
    <a:srgbClr val="E9D3BD"/>
    <a:srgbClr val="44546A"/>
    <a:srgbClr val="5B9BD5"/>
    <a:srgbClr val="FDB92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2E91B1-D2AC-FCAF-FECE-9B4CBA850B82}" v="1" dt="2023-01-03T05:17:44.681"/>
    <p1510:client id="{BE09D2D2-6A64-DC05-2A34-92241986DA28}" v="10" dt="2023-08-30T23:45:18.5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4" autoAdjust="0"/>
    <p:restoredTop sz="86399"/>
  </p:normalViewPr>
  <p:slideViewPr>
    <p:cSldViewPr snapToGrid="0" snapToObjects="1" showGuides="1">
      <p:cViewPr varScale="1">
        <p:scale>
          <a:sx n="114" d="100"/>
          <a:sy n="114" d="100"/>
        </p:scale>
        <p:origin x="414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54" d="100"/>
          <a:sy n="154" d="100"/>
        </p:scale>
        <p:origin x="3232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ydian L Bernhardt" userId="S::llbernhardt@ncat.edu::25720b92-e718-40be-9142-cc29b82ae52f" providerId="AD" clId="Web-{BE09D2D2-6A64-DC05-2A34-92241986DA28}"/>
    <pc:docChg chg="delSld">
      <pc:chgData name="Lydian L Bernhardt" userId="S::llbernhardt@ncat.edu::25720b92-e718-40be-9142-cc29b82ae52f" providerId="AD" clId="Web-{BE09D2D2-6A64-DC05-2A34-92241986DA28}" dt="2023-08-30T23:45:18.577" v="9"/>
      <pc:docMkLst>
        <pc:docMk/>
      </pc:docMkLst>
      <pc:sldChg chg="del">
        <pc:chgData name="Lydian L Bernhardt" userId="S::llbernhardt@ncat.edu::25720b92-e718-40be-9142-cc29b82ae52f" providerId="AD" clId="Web-{BE09D2D2-6A64-DC05-2A34-92241986DA28}" dt="2023-08-30T23:45:01.201" v="1"/>
        <pc:sldMkLst>
          <pc:docMk/>
          <pc:sldMk cId="2819224356" sldId="256"/>
        </pc:sldMkLst>
      </pc:sldChg>
      <pc:sldChg chg="del">
        <pc:chgData name="Lydian L Bernhardt" userId="S::llbernhardt@ncat.edu::25720b92-e718-40be-9142-cc29b82ae52f" providerId="AD" clId="Web-{BE09D2D2-6A64-DC05-2A34-92241986DA28}" dt="2023-08-30T23:45:11.998" v="3"/>
        <pc:sldMkLst>
          <pc:docMk/>
          <pc:sldMk cId="2694598542" sldId="290"/>
        </pc:sldMkLst>
      </pc:sldChg>
      <pc:sldChg chg="del">
        <pc:chgData name="Lydian L Bernhardt" userId="S::llbernhardt@ncat.edu::25720b92-e718-40be-9142-cc29b82ae52f" providerId="AD" clId="Web-{BE09D2D2-6A64-DC05-2A34-92241986DA28}" dt="2023-08-30T23:45:16.248" v="8"/>
        <pc:sldMkLst>
          <pc:docMk/>
          <pc:sldMk cId="860846045" sldId="291"/>
        </pc:sldMkLst>
      </pc:sldChg>
      <pc:sldChg chg="del">
        <pc:chgData name="Lydian L Bernhardt" userId="S::llbernhardt@ncat.edu::25720b92-e718-40be-9142-cc29b82ae52f" providerId="AD" clId="Web-{BE09D2D2-6A64-DC05-2A34-92241986DA28}" dt="2023-08-30T23:45:18.577" v="9"/>
        <pc:sldMkLst>
          <pc:docMk/>
          <pc:sldMk cId="2239725661" sldId="319"/>
        </pc:sldMkLst>
      </pc:sldChg>
      <pc:sldChg chg="del">
        <pc:chgData name="Lydian L Bernhardt" userId="S::llbernhardt@ncat.edu::25720b92-e718-40be-9142-cc29b82ae52f" providerId="AD" clId="Web-{BE09D2D2-6A64-DC05-2A34-92241986DA28}" dt="2023-08-30T23:45:12.014" v="5"/>
        <pc:sldMkLst>
          <pc:docMk/>
          <pc:sldMk cId="2953297635" sldId="327"/>
        </pc:sldMkLst>
      </pc:sldChg>
      <pc:sldChg chg="del">
        <pc:chgData name="Lydian L Bernhardt" userId="S::llbernhardt@ncat.edu::25720b92-e718-40be-9142-cc29b82ae52f" providerId="AD" clId="Web-{BE09D2D2-6A64-DC05-2A34-92241986DA28}" dt="2023-08-30T23:45:12.014" v="6"/>
        <pc:sldMkLst>
          <pc:docMk/>
          <pc:sldMk cId="1419615611" sldId="342"/>
        </pc:sldMkLst>
      </pc:sldChg>
      <pc:sldChg chg="del">
        <pc:chgData name="Lydian L Bernhardt" userId="S::llbernhardt@ncat.edu::25720b92-e718-40be-9142-cc29b82ae52f" providerId="AD" clId="Web-{BE09D2D2-6A64-DC05-2A34-92241986DA28}" dt="2023-08-30T23:45:12.014" v="4"/>
        <pc:sldMkLst>
          <pc:docMk/>
          <pc:sldMk cId="3777927552" sldId="344"/>
        </pc:sldMkLst>
      </pc:sldChg>
      <pc:sldChg chg="del">
        <pc:chgData name="Lydian L Bernhardt" userId="S::llbernhardt@ncat.edu::25720b92-e718-40be-9142-cc29b82ae52f" providerId="AD" clId="Web-{BE09D2D2-6A64-DC05-2A34-92241986DA28}" dt="2023-08-30T23:45:01.186" v="0"/>
        <pc:sldMkLst>
          <pc:docMk/>
          <pc:sldMk cId="705769390" sldId="345"/>
        </pc:sldMkLst>
      </pc:sldChg>
      <pc:sldChg chg="del">
        <pc:chgData name="Lydian L Bernhardt" userId="S::llbernhardt@ncat.edu::25720b92-e718-40be-9142-cc29b82ae52f" providerId="AD" clId="Web-{BE09D2D2-6A64-DC05-2A34-92241986DA28}" dt="2023-08-30T23:45:03.733" v="2"/>
        <pc:sldMkLst>
          <pc:docMk/>
          <pc:sldMk cId="2997194776" sldId="346"/>
        </pc:sldMkLst>
      </pc:sldChg>
      <pc:sldChg chg="del">
        <pc:chgData name="Lydian L Bernhardt" userId="S::llbernhardt@ncat.edu::25720b92-e718-40be-9142-cc29b82ae52f" providerId="AD" clId="Web-{BE09D2D2-6A64-DC05-2A34-92241986DA28}" dt="2023-08-30T23:45:12.014" v="7"/>
        <pc:sldMkLst>
          <pc:docMk/>
          <pc:sldMk cId="18908810" sldId="348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2DDA-4DB4-8196-83F266BCF0A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A-2DDA-4DB4-8196-83F266BCF0A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2DDA-4DB4-8196-83F266BCF0AF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2DDA-4DB4-8196-83F266BCF0AF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2DDA-4DB4-8196-83F266BCF0AF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2DDA-4DB4-8196-83F266BCF0AF}"/>
              </c:ext>
            </c:extLst>
          </c:dPt>
          <c:dLbls>
            <c:dLbl>
              <c:idx val="0"/>
              <c:layout>
                <c:manualLayout>
                  <c:x val="-2.1955554592343151E-3"/>
                  <c:y val="0.1334539512041325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$</a:t>
                    </a:r>
                    <a:fld id="{320364B8-E992-485D-8B1C-817DF0B7F99D}" type="VALUE">
                      <a:rPr lang="en-US" smtClean="0"/>
                      <a:pPr>
                        <a:defRPr sz="1400" b="1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2DDA-4DB4-8196-83F266BCF0AF}"/>
                </c:ext>
              </c:extLst>
            </c:dLbl>
            <c:dLbl>
              <c:idx val="1"/>
              <c:layout>
                <c:manualLayout>
                  <c:x val="-5.4746395511756319E-3"/>
                  <c:y val="0.1192533683127436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$</a:t>
                    </a:r>
                    <a:fld id="{DFF3F573-1160-4466-BE91-E73D3078E1F7}" type="VALUE">
                      <a:rPr lang="en-US" smtClean="0"/>
                      <a:pPr>
                        <a:defRPr sz="1400" b="1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2DDA-4DB4-8196-83F266BCF0AF}"/>
                </c:ext>
              </c:extLst>
            </c:dLbl>
            <c:dLbl>
              <c:idx val="2"/>
              <c:layout>
                <c:manualLayout>
                  <c:x val="4.3910255945349566E-3"/>
                  <c:y val="0.1334946434928070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$</a:t>
                    </a:r>
                    <a:fld id="{3CE05560-C4F4-47B1-A645-42F3AC06789D}" type="VALUE">
                      <a:rPr lang="en-US" smtClean="0"/>
                      <a:pPr>
                        <a:defRPr sz="1400" b="1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2DDA-4DB4-8196-83F266BCF0AF}"/>
                </c:ext>
              </c:extLst>
            </c:dLbl>
            <c:dLbl>
              <c:idx val="3"/>
              <c:layout>
                <c:manualLayout>
                  <c:x val="-4.3344558265623811E-3"/>
                  <c:y val="0.1415927508910414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="1" dirty="0">
                        <a:solidFill>
                          <a:schemeClr val="bg1"/>
                        </a:solidFill>
                      </a:rPr>
                      <a:t>$</a:t>
                    </a:r>
                    <a:fld id="{FC9D4252-4387-4560-BA08-3EB943E9EBB3}" type="VALUE">
                      <a:rPr lang="en-US" sz="1400" b="1" smtClean="0">
                        <a:solidFill>
                          <a:schemeClr val="bg1"/>
                        </a:solidFill>
                      </a:rPr>
                      <a:pPr>
                        <a:defRPr sz="1400" b="1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 sz="1400" b="1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2DDA-4DB4-8196-83F266BCF0AF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DDA-4DB4-8196-83F266BCF0AF}"/>
                </c:ext>
              </c:extLst>
            </c:dLbl>
            <c:dLbl>
              <c:idx val="5"/>
              <c:layout>
                <c:manualLayout>
                  <c:x val="-1.01535480978149E-5"/>
                  <c:y val="0.1447498227833730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Palatino Linotype" panose="02040502050505030304"/>
                      </a:rPr>
                      <a:t>$</a:t>
                    </a:r>
                    <a:r>
                      <a:rPr lang="en-US" sz="1400" b="1" i="0" u="none" strike="noStrike" baseline="0" dirty="0">
                        <a:solidFill>
                          <a:schemeClr val="tx1"/>
                        </a:solidFill>
                        <a:effectLst/>
                      </a:rPr>
                      <a:t>39,907,559.00 </a:t>
                    </a:r>
                    <a:r>
                      <a:rPr lang="en-US" sz="1400" b="1" i="0" u="none" strike="noStrike" baseline="0" dirty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Palatino Linotype" panose="02040502050505030304"/>
                      </a:rPr>
                      <a:t>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348513285917686"/>
                      <c:h val="0.11849320900414341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6-2DDA-4DB4-8196-83F266BCF0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Sheet1!$B$2:$B$7</c:f>
              <c:numCache>
                <c:formatCode>#,##0</c:formatCode>
                <c:ptCount val="6"/>
                <c:pt idx="0">
                  <c:v>22742308</c:v>
                </c:pt>
                <c:pt idx="1">
                  <c:v>21165070</c:v>
                </c:pt>
                <c:pt idx="2">
                  <c:v>23443668</c:v>
                </c:pt>
                <c:pt idx="3">
                  <c:v>27518743</c:v>
                </c:pt>
                <c:pt idx="4">
                  <c:v>34690268</c:v>
                </c:pt>
                <c:pt idx="5">
                  <c:v>39907559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Sheet1!$A$2:$A$7</c15:sqref>
                        </c15:formulaRef>
                      </c:ext>
                    </c:extLst>
                    <c:strCache>
                      <c:ptCount val="6"/>
                      <c:pt idx="0">
                        <c:v>Category 3</c:v>
                      </c:pt>
                      <c:pt idx="1">
                        <c:v>Category 4</c:v>
                      </c:pt>
                      <c:pt idx="2">
                        <c:v>Category 5</c:v>
                      </c:pt>
                      <c:pt idx="3">
                        <c:v>Category 6</c:v>
                      </c:pt>
                      <c:pt idx="4">
                        <c:v>Category 7</c:v>
                      </c:pt>
                      <c:pt idx="5">
                        <c:v>Category 8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2DDA-4DB4-8196-83F266BCF0A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Sheet1!$C$2:$C$7</c:f>
              <c:numCache>
                <c:formatCode>General</c:formatCode>
                <c:ptCount val="6"/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Sheet1!$A$2:$A$7</c15:sqref>
                        </c15:formulaRef>
                      </c:ext>
                    </c:extLst>
                    <c:strCache>
                      <c:ptCount val="6"/>
                      <c:pt idx="0">
                        <c:v>Category 3</c:v>
                      </c:pt>
                      <c:pt idx="1">
                        <c:v>Category 4</c:v>
                      </c:pt>
                      <c:pt idx="2">
                        <c:v>Category 5</c:v>
                      </c:pt>
                      <c:pt idx="3">
                        <c:v>Category 6</c:v>
                      </c:pt>
                      <c:pt idx="4">
                        <c:v>Category 7</c:v>
                      </c:pt>
                      <c:pt idx="5">
                        <c:v>Category 8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C-B780-4908-914D-0176F2EC3C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overlap val="100"/>
        <c:axId val="503692784"/>
        <c:axId val="503691144"/>
      </c:barChart>
      <c:catAx>
        <c:axId val="5036927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03691144"/>
        <c:crosses val="autoZero"/>
        <c:auto val="0"/>
        <c:lblAlgn val="ctr"/>
        <c:lblOffset val="100"/>
        <c:noMultiLvlLbl val="0"/>
      </c:catAx>
      <c:valAx>
        <c:axId val="503691144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503692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0" cap="flat" cmpd="sng" algn="ctr">
      <a:solidFill>
        <a:srgbClr val="FFFBF3">
          <a:alpha val="0"/>
        </a:srgbClr>
      </a:solidFill>
      <a:prstDash val="solid"/>
      <a:miter lim="800000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0.86073</cdr:x>
      <cdr:y>0.78871</cdr:y>
    </cdr:from>
    <cdr:to>
      <cdr:x>0.99101</cdr:x>
      <cdr:y>0.89705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119361" y="2662740"/>
          <a:ext cx="1531621" cy="3657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b="1" dirty="0">
            <a:solidFill>
              <a:srgbClr val="004684"/>
            </a:solidFill>
          </a:endParaRPr>
        </a:p>
      </cdr:txBody>
    </cdr:sp>
  </cdr:relSizeAnchor>
  <cdr:relSizeAnchor xmlns:cdr="http://schemas.openxmlformats.org/drawingml/2006/chartDrawing">
    <cdr:from>
      <cdr:x>0.69593</cdr:x>
      <cdr:y>0.35536</cdr:y>
    </cdr:from>
    <cdr:to>
      <cdr:x>0.79741</cdr:x>
      <cdr:y>0.44306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181796" y="1199700"/>
          <a:ext cx="1193075" cy="2960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0.68431</cdr:x>
      <cdr:y>0.23949</cdr:y>
    </cdr:from>
    <cdr:to>
      <cdr:x>0.78526</cdr:x>
      <cdr:y>0.3398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8020141" y="700360"/>
          <a:ext cx="1183184" cy="2933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b="1" dirty="0">
              <a:solidFill>
                <a:schemeClr val="bg1"/>
              </a:solidFill>
            </a:rPr>
            <a:t>$34,690,268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998A445-5558-4449-9DF3-8EEAEDD9389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34A98F-C81B-5E43-B628-921FF4B5EC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1DB1CED-BBCC-CC47-A076-726FEE660A1D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F60DD8-5E58-8D4A-A979-73CD5394E1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15FB1A-06FD-E345-910F-9E3110383CE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FF81C4C-E9ED-B046-AA44-551BE7F59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0256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6463988-4FE8-2E4D-BB69-0AEF97854ADC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2709317-7393-CE42-8571-143524D75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579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709317-7393-CE42-8571-143524D75DA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9264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59">
            <a:extLst>
              <a:ext uri="{FF2B5EF4-FFF2-40B4-BE49-F238E27FC236}">
                <a16:creationId xmlns:a16="http://schemas.microsoft.com/office/drawing/2014/main" id="{F2C91A8F-BF55-4BDB-981B-E1C306B24D2E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0" y="-3175"/>
            <a:ext cx="12188825" cy="6864350"/>
          </a:xfrm>
          <a:custGeom>
            <a:avLst/>
            <a:gdLst>
              <a:gd name="T0" fmla="*/ 146 w 7678"/>
              <a:gd name="T1" fmla="*/ 0 h 4324"/>
              <a:gd name="T2" fmla="*/ 299 w 7678"/>
              <a:gd name="T3" fmla="*/ 0 h 4324"/>
              <a:gd name="T4" fmla="*/ 452 w 7678"/>
              <a:gd name="T5" fmla="*/ 0 h 4324"/>
              <a:gd name="T6" fmla="*/ 1983 w 7678"/>
              <a:gd name="T7" fmla="*/ 0 h 4324"/>
              <a:gd name="T8" fmla="*/ 2188 w 7678"/>
              <a:gd name="T9" fmla="*/ 0 h 4324"/>
              <a:gd name="T10" fmla="*/ 2341 w 7678"/>
              <a:gd name="T11" fmla="*/ 0 h 4324"/>
              <a:gd name="T12" fmla="*/ 2494 w 7678"/>
              <a:gd name="T13" fmla="*/ 0 h 4324"/>
              <a:gd name="T14" fmla="*/ 2647 w 7678"/>
              <a:gd name="T15" fmla="*/ 0 h 4324"/>
              <a:gd name="T16" fmla="*/ 2801 w 7678"/>
              <a:gd name="T17" fmla="*/ 0 h 4324"/>
              <a:gd name="T18" fmla="*/ 2954 w 7678"/>
              <a:gd name="T19" fmla="*/ 0 h 4324"/>
              <a:gd name="T20" fmla="*/ 3107 w 7678"/>
              <a:gd name="T21" fmla="*/ 0 h 4324"/>
              <a:gd name="T22" fmla="*/ 3260 w 7678"/>
              <a:gd name="T23" fmla="*/ 0 h 4324"/>
              <a:gd name="T24" fmla="*/ 3414 w 7678"/>
              <a:gd name="T25" fmla="*/ 0 h 4324"/>
              <a:gd name="T26" fmla="*/ 3567 w 7678"/>
              <a:gd name="T27" fmla="*/ 0 h 4324"/>
              <a:gd name="T28" fmla="*/ 3720 w 7678"/>
              <a:gd name="T29" fmla="*/ 0 h 4324"/>
              <a:gd name="T30" fmla="*/ 3873 w 7678"/>
              <a:gd name="T31" fmla="*/ 0 h 4324"/>
              <a:gd name="T32" fmla="*/ 4027 w 7678"/>
              <a:gd name="T33" fmla="*/ 0 h 4324"/>
              <a:gd name="T34" fmla="*/ 4180 w 7678"/>
              <a:gd name="T35" fmla="*/ 0 h 4324"/>
              <a:gd name="T36" fmla="*/ 605 w 7678"/>
              <a:gd name="T37" fmla="*/ 0 h 4324"/>
              <a:gd name="T38" fmla="*/ 758 w 7678"/>
              <a:gd name="T39" fmla="*/ 0 h 4324"/>
              <a:gd name="T40" fmla="*/ 912 w 7678"/>
              <a:gd name="T41" fmla="*/ 0 h 4324"/>
              <a:gd name="T42" fmla="*/ 1065 w 7678"/>
              <a:gd name="T43" fmla="*/ 0 h 4324"/>
              <a:gd name="T44" fmla="*/ 1218 w 7678"/>
              <a:gd name="T45" fmla="*/ 0 h 4324"/>
              <a:gd name="T46" fmla="*/ 1371 w 7678"/>
              <a:gd name="T47" fmla="*/ 0 h 4324"/>
              <a:gd name="T48" fmla="*/ 1525 w 7678"/>
              <a:gd name="T49" fmla="*/ 0 h 4324"/>
              <a:gd name="T50" fmla="*/ 1681 w 7678"/>
              <a:gd name="T51" fmla="*/ 0 h 4324"/>
              <a:gd name="T52" fmla="*/ 1835 w 7678"/>
              <a:gd name="T53" fmla="*/ 0 h 4324"/>
              <a:gd name="T54" fmla="*/ 6634 w 7678"/>
              <a:gd name="T55" fmla="*/ 0 h 4324"/>
              <a:gd name="T56" fmla="*/ 6736 w 7678"/>
              <a:gd name="T57" fmla="*/ 0 h 4324"/>
              <a:gd name="T58" fmla="*/ 6889 w 7678"/>
              <a:gd name="T59" fmla="*/ 0 h 4324"/>
              <a:gd name="T60" fmla="*/ 7043 w 7678"/>
              <a:gd name="T61" fmla="*/ 0 h 4324"/>
              <a:gd name="T62" fmla="*/ 7196 w 7678"/>
              <a:gd name="T63" fmla="*/ 0 h 4324"/>
              <a:gd name="T64" fmla="*/ 7349 w 7678"/>
              <a:gd name="T65" fmla="*/ 0 h 4324"/>
              <a:gd name="T66" fmla="*/ 7502 w 7678"/>
              <a:gd name="T67" fmla="*/ 0 h 4324"/>
              <a:gd name="T68" fmla="*/ 7656 w 7678"/>
              <a:gd name="T69" fmla="*/ 0 h 4324"/>
              <a:gd name="T70" fmla="*/ 6229 w 7678"/>
              <a:gd name="T71" fmla="*/ 4324 h 4324"/>
              <a:gd name="T72" fmla="*/ 4388 w 7678"/>
              <a:gd name="T73" fmla="*/ 0 h 4324"/>
              <a:gd name="T74" fmla="*/ 4541 w 7678"/>
              <a:gd name="T75" fmla="*/ 0 h 4324"/>
              <a:gd name="T76" fmla="*/ 4694 w 7678"/>
              <a:gd name="T77" fmla="*/ 0 h 4324"/>
              <a:gd name="T78" fmla="*/ 4847 w 7678"/>
              <a:gd name="T79" fmla="*/ 0 h 4324"/>
              <a:gd name="T80" fmla="*/ 5000 w 7678"/>
              <a:gd name="T81" fmla="*/ 0 h 4324"/>
              <a:gd name="T82" fmla="*/ 5154 w 7678"/>
              <a:gd name="T83" fmla="*/ 0 h 4324"/>
              <a:gd name="T84" fmla="*/ 5307 w 7678"/>
              <a:gd name="T85" fmla="*/ 0 h 4324"/>
              <a:gd name="T86" fmla="*/ 5460 w 7678"/>
              <a:gd name="T87" fmla="*/ 0 h 4324"/>
              <a:gd name="T88" fmla="*/ 5613 w 7678"/>
              <a:gd name="T89" fmla="*/ 0 h 4324"/>
              <a:gd name="T90" fmla="*/ 5766 w 7678"/>
              <a:gd name="T91" fmla="*/ 0 h 4324"/>
              <a:gd name="T92" fmla="*/ 5919 w 7678"/>
              <a:gd name="T93" fmla="*/ 0 h 4324"/>
              <a:gd name="T94" fmla="*/ 6072 w 7678"/>
              <a:gd name="T95" fmla="*/ 0 h 4324"/>
              <a:gd name="T96" fmla="*/ 6225 w 7678"/>
              <a:gd name="T97" fmla="*/ 0 h 4324"/>
              <a:gd name="T98" fmla="*/ 6379 w 7678"/>
              <a:gd name="T99" fmla="*/ 0 h 4324"/>
              <a:gd name="T100" fmla="*/ 6532 w 7678"/>
              <a:gd name="T101" fmla="*/ 0 h 4324"/>
              <a:gd name="T102" fmla="*/ 6382 w 7678"/>
              <a:gd name="T103" fmla="*/ 4324 h 4324"/>
              <a:gd name="T104" fmla="*/ 6535 w 7678"/>
              <a:gd name="T105" fmla="*/ 4324 h 4324"/>
              <a:gd name="T106" fmla="*/ 6688 w 7678"/>
              <a:gd name="T107" fmla="*/ 4324 h 4324"/>
              <a:gd name="T108" fmla="*/ 6842 w 7678"/>
              <a:gd name="T109" fmla="*/ 4324 h 4324"/>
              <a:gd name="T110" fmla="*/ 6995 w 7678"/>
              <a:gd name="T111" fmla="*/ 4324 h 4324"/>
              <a:gd name="T112" fmla="*/ 7148 w 7678"/>
              <a:gd name="T113" fmla="*/ 4324 h 4324"/>
              <a:gd name="T114" fmla="*/ 7301 w 7678"/>
              <a:gd name="T115" fmla="*/ 4324 h 4324"/>
              <a:gd name="T116" fmla="*/ 7455 w 7678"/>
              <a:gd name="T117" fmla="*/ 4324 h 4324"/>
              <a:gd name="T118" fmla="*/ 7608 w 7678"/>
              <a:gd name="T119" fmla="*/ 4324 h 4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678" h="4324">
                <a:moveTo>
                  <a:pt x="47" y="0"/>
                </a:moveTo>
                <a:lnTo>
                  <a:pt x="0" y="128"/>
                </a:lnTo>
                <a:lnTo>
                  <a:pt x="0" y="119"/>
                </a:lnTo>
                <a:lnTo>
                  <a:pt x="43" y="0"/>
                </a:lnTo>
                <a:lnTo>
                  <a:pt x="47" y="0"/>
                </a:lnTo>
                <a:close/>
                <a:moveTo>
                  <a:pt x="94" y="0"/>
                </a:moveTo>
                <a:lnTo>
                  <a:pt x="0" y="259"/>
                </a:lnTo>
                <a:lnTo>
                  <a:pt x="0" y="268"/>
                </a:lnTo>
                <a:lnTo>
                  <a:pt x="98" y="0"/>
                </a:lnTo>
                <a:lnTo>
                  <a:pt x="94" y="0"/>
                </a:lnTo>
                <a:close/>
                <a:moveTo>
                  <a:pt x="146" y="0"/>
                </a:moveTo>
                <a:lnTo>
                  <a:pt x="0" y="399"/>
                </a:lnTo>
                <a:lnTo>
                  <a:pt x="0" y="408"/>
                </a:lnTo>
                <a:lnTo>
                  <a:pt x="149" y="0"/>
                </a:lnTo>
                <a:lnTo>
                  <a:pt x="146" y="0"/>
                </a:lnTo>
                <a:close/>
                <a:moveTo>
                  <a:pt x="197" y="0"/>
                </a:moveTo>
                <a:lnTo>
                  <a:pt x="0" y="539"/>
                </a:lnTo>
                <a:lnTo>
                  <a:pt x="0" y="549"/>
                </a:lnTo>
                <a:lnTo>
                  <a:pt x="200" y="0"/>
                </a:lnTo>
                <a:lnTo>
                  <a:pt x="197" y="0"/>
                </a:lnTo>
                <a:close/>
                <a:moveTo>
                  <a:pt x="248" y="0"/>
                </a:moveTo>
                <a:lnTo>
                  <a:pt x="0" y="680"/>
                </a:lnTo>
                <a:lnTo>
                  <a:pt x="0" y="689"/>
                </a:lnTo>
                <a:lnTo>
                  <a:pt x="251" y="0"/>
                </a:lnTo>
                <a:lnTo>
                  <a:pt x="248" y="0"/>
                </a:lnTo>
                <a:close/>
                <a:moveTo>
                  <a:pt x="299" y="0"/>
                </a:moveTo>
                <a:lnTo>
                  <a:pt x="0" y="820"/>
                </a:lnTo>
                <a:lnTo>
                  <a:pt x="0" y="829"/>
                </a:lnTo>
                <a:lnTo>
                  <a:pt x="302" y="0"/>
                </a:lnTo>
                <a:lnTo>
                  <a:pt x="299" y="0"/>
                </a:lnTo>
                <a:close/>
                <a:moveTo>
                  <a:pt x="350" y="0"/>
                </a:moveTo>
                <a:lnTo>
                  <a:pt x="0" y="960"/>
                </a:lnTo>
                <a:lnTo>
                  <a:pt x="0" y="969"/>
                </a:lnTo>
                <a:lnTo>
                  <a:pt x="353" y="0"/>
                </a:lnTo>
                <a:lnTo>
                  <a:pt x="350" y="0"/>
                </a:lnTo>
                <a:close/>
                <a:moveTo>
                  <a:pt x="401" y="0"/>
                </a:moveTo>
                <a:lnTo>
                  <a:pt x="0" y="1099"/>
                </a:lnTo>
                <a:lnTo>
                  <a:pt x="0" y="1109"/>
                </a:lnTo>
                <a:lnTo>
                  <a:pt x="404" y="0"/>
                </a:lnTo>
                <a:lnTo>
                  <a:pt x="401" y="0"/>
                </a:lnTo>
                <a:close/>
                <a:moveTo>
                  <a:pt x="452" y="0"/>
                </a:moveTo>
                <a:lnTo>
                  <a:pt x="0" y="1239"/>
                </a:lnTo>
                <a:lnTo>
                  <a:pt x="0" y="1249"/>
                </a:lnTo>
                <a:lnTo>
                  <a:pt x="455" y="0"/>
                </a:lnTo>
                <a:lnTo>
                  <a:pt x="452" y="0"/>
                </a:lnTo>
                <a:close/>
                <a:moveTo>
                  <a:pt x="503" y="0"/>
                </a:moveTo>
                <a:lnTo>
                  <a:pt x="0" y="1379"/>
                </a:lnTo>
                <a:lnTo>
                  <a:pt x="0" y="1389"/>
                </a:lnTo>
                <a:lnTo>
                  <a:pt x="507" y="0"/>
                </a:lnTo>
                <a:lnTo>
                  <a:pt x="503" y="0"/>
                </a:lnTo>
                <a:close/>
                <a:moveTo>
                  <a:pt x="2034" y="0"/>
                </a:moveTo>
                <a:lnTo>
                  <a:pt x="459" y="4324"/>
                </a:lnTo>
                <a:lnTo>
                  <a:pt x="462" y="4324"/>
                </a:lnTo>
                <a:lnTo>
                  <a:pt x="2038" y="0"/>
                </a:lnTo>
                <a:lnTo>
                  <a:pt x="2034" y="0"/>
                </a:lnTo>
                <a:close/>
                <a:moveTo>
                  <a:pt x="1983" y="0"/>
                </a:moveTo>
                <a:lnTo>
                  <a:pt x="408" y="4324"/>
                </a:lnTo>
                <a:lnTo>
                  <a:pt x="411" y="4324"/>
                </a:lnTo>
                <a:lnTo>
                  <a:pt x="1987" y="0"/>
                </a:lnTo>
                <a:lnTo>
                  <a:pt x="1983" y="0"/>
                </a:lnTo>
                <a:close/>
                <a:moveTo>
                  <a:pt x="2086" y="0"/>
                </a:moveTo>
                <a:lnTo>
                  <a:pt x="510" y="4324"/>
                </a:lnTo>
                <a:lnTo>
                  <a:pt x="513" y="4324"/>
                </a:lnTo>
                <a:lnTo>
                  <a:pt x="2089" y="0"/>
                </a:lnTo>
                <a:lnTo>
                  <a:pt x="2086" y="0"/>
                </a:lnTo>
                <a:close/>
                <a:moveTo>
                  <a:pt x="2137" y="0"/>
                </a:moveTo>
                <a:lnTo>
                  <a:pt x="561" y="4324"/>
                </a:lnTo>
                <a:lnTo>
                  <a:pt x="564" y="4324"/>
                </a:lnTo>
                <a:lnTo>
                  <a:pt x="2140" y="0"/>
                </a:lnTo>
                <a:lnTo>
                  <a:pt x="2137" y="0"/>
                </a:lnTo>
                <a:close/>
                <a:moveTo>
                  <a:pt x="2188" y="0"/>
                </a:moveTo>
                <a:lnTo>
                  <a:pt x="612" y="4324"/>
                </a:lnTo>
                <a:lnTo>
                  <a:pt x="615" y="4324"/>
                </a:lnTo>
                <a:lnTo>
                  <a:pt x="2191" y="0"/>
                </a:lnTo>
                <a:lnTo>
                  <a:pt x="2188" y="0"/>
                </a:lnTo>
                <a:close/>
                <a:moveTo>
                  <a:pt x="2239" y="0"/>
                </a:moveTo>
                <a:lnTo>
                  <a:pt x="663" y="4324"/>
                </a:lnTo>
                <a:lnTo>
                  <a:pt x="666" y="4324"/>
                </a:lnTo>
                <a:lnTo>
                  <a:pt x="2242" y="0"/>
                </a:lnTo>
                <a:lnTo>
                  <a:pt x="2239" y="0"/>
                </a:lnTo>
                <a:close/>
                <a:moveTo>
                  <a:pt x="2290" y="0"/>
                </a:moveTo>
                <a:lnTo>
                  <a:pt x="714" y="4324"/>
                </a:lnTo>
                <a:lnTo>
                  <a:pt x="718" y="4324"/>
                </a:lnTo>
                <a:lnTo>
                  <a:pt x="2293" y="0"/>
                </a:lnTo>
                <a:lnTo>
                  <a:pt x="2290" y="0"/>
                </a:lnTo>
                <a:close/>
                <a:moveTo>
                  <a:pt x="2341" y="0"/>
                </a:moveTo>
                <a:lnTo>
                  <a:pt x="765" y="4324"/>
                </a:lnTo>
                <a:lnTo>
                  <a:pt x="769" y="4324"/>
                </a:lnTo>
                <a:lnTo>
                  <a:pt x="2344" y="0"/>
                </a:lnTo>
                <a:lnTo>
                  <a:pt x="2341" y="0"/>
                </a:lnTo>
                <a:close/>
                <a:moveTo>
                  <a:pt x="2392" y="0"/>
                </a:moveTo>
                <a:lnTo>
                  <a:pt x="816" y="4324"/>
                </a:lnTo>
                <a:lnTo>
                  <a:pt x="820" y="4324"/>
                </a:lnTo>
                <a:lnTo>
                  <a:pt x="2395" y="0"/>
                </a:lnTo>
                <a:lnTo>
                  <a:pt x="2392" y="0"/>
                </a:lnTo>
                <a:close/>
                <a:moveTo>
                  <a:pt x="2443" y="0"/>
                </a:moveTo>
                <a:lnTo>
                  <a:pt x="867" y="4324"/>
                </a:lnTo>
                <a:lnTo>
                  <a:pt x="871" y="4324"/>
                </a:lnTo>
                <a:lnTo>
                  <a:pt x="2447" y="0"/>
                </a:lnTo>
                <a:lnTo>
                  <a:pt x="2443" y="0"/>
                </a:lnTo>
                <a:close/>
                <a:moveTo>
                  <a:pt x="2494" y="0"/>
                </a:moveTo>
                <a:lnTo>
                  <a:pt x="918" y="4324"/>
                </a:lnTo>
                <a:lnTo>
                  <a:pt x="922" y="4324"/>
                </a:lnTo>
                <a:lnTo>
                  <a:pt x="2498" y="0"/>
                </a:lnTo>
                <a:lnTo>
                  <a:pt x="2494" y="0"/>
                </a:lnTo>
                <a:close/>
                <a:moveTo>
                  <a:pt x="2545" y="0"/>
                </a:moveTo>
                <a:lnTo>
                  <a:pt x="969" y="4324"/>
                </a:lnTo>
                <a:lnTo>
                  <a:pt x="973" y="4324"/>
                </a:lnTo>
                <a:lnTo>
                  <a:pt x="2549" y="0"/>
                </a:lnTo>
                <a:lnTo>
                  <a:pt x="2545" y="0"/>
                </a:lnTo>
                <a:close/>
                <a:moveTo>
                  <a:pt x="2596" y="0"/>
                </a:moveTo>
                <a:lnTo>
                  <a:pt x="1021" y="4324"/>
                </a:lnTo>
                <a:lnTo>
                  <a:pt x="1024" y="4324"/>
                </a:lnTo>
                <a:lnTo>
                  <a:pt x="2600" y="0"/>
                </a:lnTo>
                <a:lnTo>
                  <a:pt x="2596" y="0"/>
                </a:lnTo>
                <a:close/>
                <a:moveTo>
                  <a:pt x="2647" y="0"/>
                </a:moveTo>
                <a:lnTo>
                  <a:pt x="1072" y="4324"/>
                </a:lnTo>
                <a:lnTo>
                  <a:pt x="1075" y="4324"/>
                </a:lnTo>
                <a:lnTo>
                  <a:pt x="2651" y="0"/>
                </a:lnTo>
                <a:lnTo>
                  <a:pt x="2647" y="0"/>
                </a:lnTo>
                <a:close/>
                <a:moveTo>
                  <a:pt x="2699" y="0"/>
                </a:moveTo>
                <a:lnTo>
                  <a:pt x="1123" y="4324"/>
                </a:lnTo>
                <a:lnTo>
                  <a:pt x="1126" y="4324"/>
                </a:lnTo>
                <a:lnTo>
                  <a:pt x="2702" y="0"/>
                </a:lnTo>
                <a:lnTo>
                  <a:pt x="2699" y="0"/>
                </a:lnTo>
                <a:close/>
                <a:moveTo>
                  <a:pt x="2750" y="0"/>
                </a:moveTo>
                <a:lnTo>
                  <a:pt x="1174" y="4324"/>
                </a:lnTo>
                <a:lnTo>
                  <a:pt x="1177" y="4324"/>
                </a:lnTo>
                <a:lnTo>
                  <a:pt x="2753" y="0"/>
                </a:lnTo>
                <a:lnTo>
                  <a:pt x="2750" y="0"/>
                </a:lnTo>
                <a:close/>
                <a:moveTo>
                  <a:pt x="2801" y="0"/>
                </a:moveTo>
                <a:lnTo>
                  <a:pt x="1225" y="4324"/>
                </a:lnTo>
                <a:lnTo>
                  <a:pt x="1228" y="4324"/>
                </a:lnTo>
                <a:lnTo>
                  <a:pt x="2804" y="0"/>
                </a:lnTo>
                <a:lnTo>
                  <a:pt x="2801" y="0"/>
                </a:lnTo>
                <a:close/>
                <a:moveTo>
                  <a:pt x="2852" y="0"/>
                </a:moveTo>
                <a:lnTo>
                  <a:pt x="1276" y="4324"/>
                </a:lnTo>
                <a:lnTo>
                  <a:pt x="1279" y="4324"/>
                </a:lnTo>
                <a:lnTo>
                  <a:pt x="2855" y="0"/>
                </a:lnTo>
                <a:lnTo>
                  <a:pt x="2852" y="0"/>
                </a:lnTo>
                <a:close/>
                <a:moveTo>
                  <a:pt x="2903" y="0"/>
                </a:moveTo>
                <a:lnTo>
                  <a:pt x="1327" y="4324"/>
                </a:lnTo>
                <a:lnTo>
                  <a:pt x="1330" y="4324"/>
                </a:lnTo>
                <a:lnTo>
                  <a:pt x="2906" y="0"/>
                </a:lnTo>
                <a:lnTo>
                  <a:pt x="2903" y="0"/>
                </a:lnTo>
                <a:close/>
                <a:moveTo>
                  <a:pt x="2954" y="0"/>
                </a:moveTo>
                <a:lnTo>
                  <a:pt x="1378" y="4324"/>
                </a:lnTo>
                <a:lnTo>
                  <a:pt x="1382" y="4324"/>
                </a:lnTo>
                <a:lnTo>
                  <a:pt x="2957" y="0"/>
                </a:lnTo>
                <a:lnTo>
                  <a:pt x="2954" y="0"/>
                </a:lnTo>
                <a:close/>
                <a:moveTo>
                  <a:pt x="3005" y="0"/>
                </a:moveTo>
                <a:lnTo>
                  <a:pt x="1429" y="4324"/>
                </a:lnTo>
                <a:lnTo>
                  <a:pt x="1433" y="4324"/>
                </a:lnTo>
                <a:lnTo>
                  <a:pt x="3008" y="0"/>
                </a:lnTo>
                <a:lnTo>
                  <a:pt x="3005" y="0"/>
                </a:lnTo>
                <a:close/>
                <a:moveTo>
                  <a:pt x="3056" y="0"/>
                </a:moveTo>
                <a:lnTo>
                  <a:pt x="1480" y="4324"/>
                </a:lnTo>
                <a:lnTo>
                  <a:pt x="1484" y="4324"/>
                </a:lnTo>
                <a:lnTo>
                  <a:pt x="3059" y="0"/>
                </a:lnTo>
                <a:lnTo>
                  <a:pt x="3056" y="0"/>
                </a:lnTo>
                <a:close/>
                <a:moveTo>
                  <a:pt x="3107" y="0"/>
                </a:moveTo>
                <a:lnTo>
                  <a:pt x="1531" y="4324"/>
                </a:lnTo>
                <a:lnTo>
                  <a:pt x="1535" y="4324"/>
                </a:lnTo>
                <a:lnTo>
                  <a:pt x="3111" y="0"/>
                </a:lnTo>
                <a:lnTo>
                  <a:pt x="3107" y="0"/>
                </a:lnTo>
                <a:close/>
                <a:moveTo>
                  <a:pt x="3158" y="0"/>
                </a:moveTo>
                <a:lnTo>
                  <a:pt x="1582" y="4324"/>
                </a:lnTo>
                <a:lnTo>
                  <a:pt x="1586" y="4324"/>
                </a:lnTo>
                <a:lnTo>
                  <a:pt x="3162" y="0"/>
                </a:lnTo>
                <a:lnTo>
                  <a:pt x="3158" y="0"/>
                </a:lnTo>
                <a:close/>
                <a:moveTo>
                  <a:pt x="3209" y="0"/>
                </a:moveTo>
                <a:lnTo>
                  <a:pt x="1634" y="4324"/>
                </a:lnTo>
                <a:lnTo>
                  <a:pt x="1637" y="4324"/>
                </a:lnTo>
                <a:lnTo>
                  <a:pt x="3213" y="0"/>
                </a:lnTo>
                <a:lnTo>
                  <a:pt x="3209" y="0"/>
                </a:lnTo>
                <a:close/>
                <a:moveTo>
                  <a:pt x="3260" y="0"/>
                </a:moveTo>
                <a:lnTo>
                  <a:pt x="1685" y="4324"/>
                </a:lnTo>
                <a:lnTo>
                  <a:pt x="1688" y="4324"/>
                </a:lnTo>
                <a:lnTo>
                  <a:pt x="3264" y="0"/>
                </a:lnTo>
                <a:lnTo>
                  <a:pt x="3260" y="0"/>
                </a:lnTo>
                <a:close/>
                <a:moveTo>
                  <a:pt x="3311" y="0"/>
                </a:moveTo>
                <a:lnTo>
                  <a:pt x="1736" y="4324"/>
                </a:lnTo>
                <a:lnTo>
                  <a:pt x="1739" y="4324"/>
                </a:lnTo>
                <a:lnTo>
                  <a:pt x="3315" y="0"/>
                </a:lnTo>
                <a:lnTo>
                  <a:pt x="3311" y="0"/>
                </a:lnTo>
                <a:close/>
                <a:moveTo>
                  <a:pt x="3363" y="0"/>
                </a:moveTo>
                <a:lnTo>
                  <a:pt x="1787" y="4324"/>
                </a:lnTo>
                <a:lnTo>
                  <a:pt x="1790" y="4324"/>
                </a:lnTo>
                <a:lnTo>
                  <a:pt x="3366" y="0"/>
                </a:lnTo>
                <a:lnTo>
                  <a:pt x="3363" y="0"/>
                </a:lnTo>
                <a:close/>
                <a:moveTo>
                  <a:pt x="3414" y="0"/>
                </a:moveTo>
                <a:lnTo>
                  <a:pt x="1838" y="4324"/>
                </a:lnTo>
                <a:lnTo>
                  <a:pt x="1841" y="4324"/>
                </a:lnTo>
                <a:lnTo>
                  <a:pt x="3417" y="0"/>
                </a:lnTo>
                <a:lnTo>
                  <a:pt x="3414" y="0"/>
                </a:lnTo>
                <a:close/>
                <a:moveTo>
                  <a:pt x="3465" y="0"/>
                </a:moveTo>
                <a:lnTo>
                  <a:pt x="1889" y="4324"/>
                </a:lnTo>
                <a:lnTo>
                  <a:pt x="1892" y="4324"/>
                </a:lnTo>
                <a:lnTo>
                  <a:pt x="3468" y="0"/>
                </a:lnTo>
                <a:lnTo>
                  <a:pt x="3465" y="0"/>
                </a:lnTo>
                <a:close/>
                <a:moveTo>
                  <a:pt x="3516" y="0"/>
                </a:moveTo>
                <a:lnTo>
                  <a:pt x="1939" y="4324"/>
                </a:lnTo>
                <a:lnTo>
                  <a:pt x="1942" y="4324"/>
                </a:lnTo>
                <a:lnTo>
                  <a:pt x="3519" y="0"/>
                </a:lnTo>
                <a:lnTo>
                  <a:pt x="3516" y="0"/>
                </a:lnTo>
                <a:close/>
                <a:moveTo>
                  <a:pt x="3567" y="0"/>
                </a:moveTo>
                <a:lnTo>
                  <a:pt x="1990" y="4324"/>
                </a:lnTo>
                <a:lnTo>
                  <a:pt x="1993" y="4324"/>
                </a:lnTo>
                <a:lnTo>
                  <a:pt x="3570" y="0"/>
                </a:lnTo>
                <a:lnTo>
                  <a:pt x="3567" y="0"/>
                </a:lnTo>
                <a:close/>
                <a:moveTo>
                  <a:pt x="3618" y="0"/>
                </a:moveTo>
                <a:lnTo>
                  <a:pt x="2041" y="4324"/>
                </a:lnTo>
                <a:lnTo>
                  <a:pt x="2045" y="4324"/>
                </a:lnTo>
                <a:lnTo>
                  <a:pt x="3621" y="0"/>
                </a:lnTo>
                <a:lnTo>
                  <a:pt x="3618" y="0"/>
                </a:lnTo>
                <a:close/>
                <a:moveTo>
                  <a:pt x="3669" y="0"/>
                </a:moveTo>
                <a:lnTo>
                  <a:pt x="2092" y="4324"/>
                </a:lnTo>
                <a:lnTo>
                  <a:pt x="2096" y="4324"/>
                </a:lnTo>
                <a:lnTo>
                  <a:pt x="3672" y="0"/>
                </a:lnTo>
                <a:lnTo>
                  <a:pt x="3669" y="0"/>
                </a:lnTo>
                <a:close/>
                <a:moveTo>
                  <a:pt x="3720" y="0"/>
                </a:moveTo>
                <a:lnTo>
                  <a:pt x="2143" y="4324"/>
                </a:lnTo>
                <a:lnTo>
                  <a:pt x="2147" y="4324"/>
                </a:lnTo>
                <a:lnTo>
                  <a:pt x="3724" y="0"/>
                </a:lnTo>
                <a:lnTo>
                  <a:pt x="3720" y="0"/>
                </a:lnTo>
                <a:close/>
                <a:moveTo>
                  <a:pt x="3771" y="0"/>
                </a:moveTo>
                <a:lnTo>
                  <a:pt x="2194" y="4324"/>
                </a:lnTo>
                <a:lnTo>
                  <a:pt x="2198" y="4324"/>
                </a:lnTo>
                <a:lnTo>
                  <a:pt x="3775" y="0"/>
                </a:lnTo>
                <a:lnTo>
                  <a:pt x="3771" y="0"/>
                </a:lnTo>
                <a:close/>
                <a:moveTo>
                  <a:pt x="3822" y="0"/>
                </a:moveTo>
                <a:lnTo>
                  <a:pt x="2245" y="4324"/>
                </a:lnTo>
                <a:lnTo>
                  <a:pt x="2249" y="4324"/>
                </a:lnTo>
                <a:lnTo>
                  <a:pt x="3826" y="0"/>
                </a:lnTo>
                <a:lnTo>
                  <a:pt x="3822" y="0"/>
                </a:lnTo>
                <a:close/>
                <a:moveTo>
                  <a:pt x="3873" y="0"/>
                </a:moveTo>
                <a:lnTo>
                  <a:pt x="2297" y="4324"/>
                </a:lnTo>
                <a:lnTo>
                  <a:pt x="2300" y="4324"/>
                </a:lnTo>
                <a:lnTo>
                  <a:pt x="3877" y="0"/>
                </a:lnTo>
                <a:lnTo>
                  <a:pt x="3873" y="0"/>
                </a:lnTo>
                <a:close/>
                <a:moveTo>
                  <a:pt x="3924" y="0"/>
                </a:moveTo>
                <a:lnTo>
                  <a:pt x="2348" y="4324"/>
                </a:lnTo>
                <a:lnTo>
                  <a:pt x="2351" y="4324"/>
                </a:lnTo>
                <a:lnTo>
                  <a:pt x="3928" y="0"/>
                </a:lnTo>
                <a:lnTo>
                  <a:pt x="3924" y="0"/>
                </a:lnTo>
                <a:close/>
                <a:moveTo>
                  <a:pt x="3975" y="0"/>
                </a:moveTo>
                <a:lnTo>
                  <a:pt x="2399" y="4324"/>
                </a:lnTo>
                <a:lnTo>
                  <a:pt x="2402" y="4324"/>
                </a:lnTo>
                <a:lnTo>
                  <a:pt x="3979" y="0"/>
                </a:lnTo>
                <a:lnTo>
                  <a:pt x="3975" y="0"/>
                </a:lnTo>
                <a:close/>
                <a:moveTo>
                  <a:pt x="4027" y="0"/>
                </a:moveTo>
                <a:lnTo>
                  <a:pt x="2450" y="4324"/>
                </a:lnTo>
                <a:lnTo>
                  <a:pt x="2453" y="4324"/>
                </a:lnTo>
                <a:lnTo>
                  <a:pt x="4030" y="0"/>
                </a:lnTo>
                <a:lnTo>
                  <a:pt x="4027" y="0"/>
                </a:lnTo>
                <a:close/>
                <a:moveTo>
                  <a:pt x="4078" y="0"/>
                </a:moveTo>
                <a:lnTo>
                  <a:pt x="2501" y="4324"/>
                </a:lnTo>
                <a:lnTo>
                  <a:pt x="2504" y="4324"/>
                </a:lnTo>
                <a:lnTo>
                  <a:pt x="4081" y="0"/>
                </a:lnTo>
                <a:lnTo>
                  <a:pt x="4078" y="0"/>
                </a:lnTo>
                <a:close/>
                <a:moveTo>
                  <a:pt x="4129" y="0"/>
                </a:moveTo>
                <a:lnTo>
                  <a:pt x="2552" y="4324"/>
                </a:lnTo>
                <a:lnTo>
                  <a:pt x="2555" y="4324"/>
                </a:lnTo>
                <a:lnTo>
                  <a:pt x="4132" y="0"/>
                </a:lnTo>
                <a:lnTo>
                  <a:pt x="4129" y="0"/>
                </a:lnTo>
                <a:close/>
                <a:moveTo>
                  <a:pt x="4180" y="0"/>
                </a:moveTo>
                <a:lnTo>
                  <a:pt x="2603" y="4324"/>
                </a:lnTo>
                <a:lnTo>
                  <a:pt x="2606" y="4324"/>
                </a:lnTo>
                <a:lnTo>
                  <a:pt x="4183" y="0"/>
                </a:lnTo>
                <a:lnTo>
                  <a:pt x="4180" y="0"/>
                </a:lnTo>
                <a:close/>
                <a:moveTo>
                  <a:pt x="4231" y="0"/>
                </a:moveTo>
                <a:lnTo>
                  <a:pt x="2654" y="4324"/>
                </a:lnTo>
                <a:lnTo>
                  <a:pt x="2658" y="4324"/>
                </a:lnTo>
                <a:lnTo>
                  <a:pt x="4234" y="0"/>
                </a:lnTo>
                <a:lnTo>
                  <a:pt x="4231" y="0"/>
                </a:lnTo>
                <a:close/>
                <a:moveTo>
                  <a:pt x="554" y="0"/>
                </a:moveTo>
                <a:lnTo>
                  <a:pt x="0" y="1519"/>
                </a:lnTo>
                <a:lnTo>
                  <a:pt x="0" y="1529"/>
                </a:lnTo>
                <a:lnTo>
                  <a:pt x="558" y="0"/>
                </a:lnTo>
                <a:lnTo>
                  <a:pt x="554" y="0"/>
                </a:lnTo>
                <a:close/>
                <a:moveTo>
                  <a:pt x="605" y="0"/>
                </a:moveTo>
                <a:lnTo>
                  <a:pt x="0" y="1660"/>
                </a:lnTo>
                <a:lnTo>
                  <a:pt x="0" y="1670"/>
                </a:lnTo>
                <a:lnTo>
                  <a:pt x="609" y="0"/>
                </a:lnTo>
                <a:lnTo>
                  <a:pt x="605" y="0"/>
                </a:lnTo>
                <a:close/>
                <a:moveTo>
                  <a:pt x="656" y="0"/>
                </a:moveTo>
                <a:lnTo>
                  <a:pt x="0" y="1800"/>
                </a:lnTo>
                <a:lnTo>
                  <a:pt x="0" y="1810"/>
                </a:lnTo>
                <a:lnTo>
                  <a:pt x="660" y="0"/>
                </a:lnTo>
                <a:lnTo>
                  <a:pt x="656" y="0"/>
                </a:lnTo>
                <a:close/>
                <a:moveTo>
                  <a:pt x="707" y="0"/>
                </a:moveTo>
                <a:lnTo>
                  <a:pt x="0" y="1940"/>
                </a:lnTo>
                <a:lnTo>
                  <a:pt x="0" y="1950"/>
                </a:lnTo>
                <a:lnTo>
                  <a:pt x="711" y="0"/>
                </a:lnTo>
                <a:lnTo>
                  <a:pt x="707" y="0"/>
                </a:lnTo>
                <a:close/>
                <a:moveTo>
                  <a:pt x="758" y="0"/>
                </a:moveTo>
                <a:lnTo>
                  <a:pt x="0" y="2080"/>
                </a:lnTo>
                <a:lnTo>
                  <a:pt x="0" y="2089"/>
                </a:lnTo>
                <a:lnTo>
                  <a:pt x="762" y="0"/>
                </a:lnTo>
                <a:lnTo>
                  <a:pt x="758" y="0"/>
                </a:lnTo>
                <a:close/>
                <a:moveTo>
                  <a:pt x="810" y="0"/>
                </a:moveTo>
                <a:lnTo>
                  <a:pt x="0" y="2220"/>
                </a:lnTo>
                <a:lnTo>
                  <a:pt x="0" y="2229"/>
                </a:lnTo>
                <a:lnTo>
                  <a:pt x="813" y="0"/>
                </a:lnTo>
                <a:lnTo>
                  <a:pt x="810" y="0"/>
                </a:lnTo>
                <a:close/>
                <a:moveTo>
                  <a:pt x="861" y="0"/>
                </a:moveTo>
                <a:lnTo>
                  <a:pt x="0" y="2360"/>
                </a:lnTo>
                <a:lnTo>
                  <a:pt x="0" y="2369"/>
                </a:lnTo>
                <a:lnTo>
                  <a:pt x="864" y="0"/>
                </a:lnTo>
                <a:lnTo>
                  <a:pt x="861" y="0"/>
                </a:lnTo>
                <a:close/>
                <a:moveTo>
                  <a:pt x="912" y="0"/>
                </a:moveTo>
                <a:lnTo>
                  <a:pt x="0" y="2500"/>
                </a:lnTo>
                <a:lnTo>
                  <a:pt x="0" y="2509"/>
                </a:lnTo>
                <a:lnTo>
                  <a:pt x="915" y="0"/>
                </a:lnTo>
                <a:lnTo>
                  <a:pt x="912" y="0"/>
                </a:lnTo>
                <a:close/>
                <a:moveTo>
                  <a:pt x="963" y="0"/>
                </a:moveTo>
                <a:lnTo>
                  <a:pt x="0" y="2640"/>
                </a:lnTo>
                <a:lnTo>
                  <a:pt x="0" y="2649"/>
                </a:lnTo>
                <a:lnTo>
                  <a:pt x="966" y="0"/>
                </a:lnTo>
                <a:lnTo>
                  <a:pt x="963" y="0"/>
                </a:lnTo>
                <a:close/>
                <a:moveTo>
                  <a:pt x="1014" y="0"/>
                </a:moveTo>
                <a:lnTo>
                  <a:pt x="0" y="2781"/>
                </a:lnTo>
                <a:lnTo>
                  <a:pt x="0" y="2790"/>
                </a:lnTo>
                <a:lnTo>
                  <a:pt x="1017" y="0"/>
                </a:lnTo>
                <a:lnTo>
                  <a:pt x="1014" y="0"/>
                </a:lnTo>
                <a:close/>
                <a:moveTo>
                  <a:pt x="1065" y="0"/>
                </a:moveTo>
                <a:lnTo>
                  <a:pt x="0" y="2921"/>
                </a:lnTo>
                <a:lnTo>
                  <a:pt x="0" y="2930"/>
                </a:lnTo>
                <a:lnTo>
                  <a:pt x="1068" y="0"/>
                </a:lnTo>
                <a:lnTo>
                  <a:pt x="1065" y="0"/>
                </a:lnTo>
                <a:close/>
                <a:moveTo>
                  <a:pt x="1116" y="0"/>
                </a:moveTo>
                <a:lnTo>
                  <a:pt x="0" y="3061"/>
                </a:lnTo>
                <a:lnTo>
                  <a:pt x="0" y="3070"/>
                </a:lnTo>
                <a:lnTo>
                  <a:pt x="1119" y="0"/>
                </a:lnTo>
                <a:lnTo>
                  <a:pt x="1116" y="0"/>
                </a:lnTo>
                <a:close/>
                <a:moveTo>
                  <a:pt x="1167" y="0"/>
                </a:moveTo>
                <a:lnTo>
                  <a:pt x="0" y="3201"/>
                </a:lnTo>
                <a:lnTo>
                  <a:pt x="0" y="3210"/>
                </a:lnTo>
                <a:lnTo>
                  <a:pt x="1171" y="0"/>
                </a:lnTo>
                <a:lnTo>
                  <a:pt x="1167" y="0"/>
                </a:lnTo>
                <a:close/>
                <a:moveTo>
                  <a:pt x="1218" y="0"/>
                </a:moveTo>
                <a:lnTo>
                  <a:pt x="0" y="3341"/>
                </a:lnTo>
                <a:lnTo>
                  <a:pt x="0" y="3350"/>
                </a:lnTo>
                <a:lnTo>
                  <a:pt x="1222" y="0"/>
                </a:lnTo>
                <a:lnTo>
                  <a:pt x="1218" y="0"/>
                </a:lnTo>
                <a:close/>
                <a:moveTo>
                  <a:pt x="1269" y="0"/>
                </a:moveTo>
                <a:lnTo>
                  <a:pt x="0" y="3481"/>
                </a:lnTo>
                <a:lnTo>
                  <a:pt x="0" y="3490"/>
                </a:lnTo>
                <a:lnTo>
                  <a:pt x="1273" y="0"/>
                </a:lnTo>
                <a:lnTo>
                  <a:pt x="1269" y="0"/>
                </a:lnTo>
                <a:close/>
                <a:moveTo>
                  <a:pt x="1320" y="0"/>
                </a:moveTo>
                <a:lnTo>
                  <a:pt x="0" y="3620"/>
                </a:lnTo>
                <a:lnTo>
                  <a:pt x="0" y="3630"/>
                </a:lnTo>
                <a:lnTo>
                  <a:pt x="1324" y="0"/>
                </a:lnTo>
                <a:lnTo>
                  <a:pt x="1320" y="0"/>
                </a:lnTo>
                <a:close/>
                <a:moveTo>
                  <a:pt x="1371" y="0"/>
                </a:moveTo>
                <a:lnTo>
                  <a:pt x="0" y="3760"/>
                </a:lnTo>
                <a:lnTo>
                  <a:pt x="0" y="3770"/>
                </a:lnTo>
                <a:lnTo>
                  <a:pt x="1375" y="0"/>
                </a:lnTo>
                <a:lnTo>
                  <a:pt x="1371" y="0"/>
                </a:lnTo>
                <a:close/>
                <a:moveTo>
                  <a:pt x="1423" y="0"/>
                </a:moveTo>
                <a:lnTo>
                  <a:pt x="0" y="3901"/>
                </a:lnTo>
                <a:lnTo>
                  <a:pt x="0" y="3911"/>
                </a:lnTo>
                <a:lnTo>
                  <a:pt x="1426" y="0"/>
                </a:lnTo>
                <a:lnTo>
                  <a:pt x="1423" y="0"/>
                </a:lnTo>
                <a:close/>
                <a:moveTo>
                  <a:pt x="1474" y="0"/>
                </a:moveTo>
                <a:lnTo>
                  <a:pt x="0" y="4041"/>
                </a:lnTo>
                <a:lnTo>
                  <a:pt x="0" y="4051"/>
                </a:lnTo>
                <a:lnTo>
                  <a:pt x="1477" y="0"/>
                </a:lnTo>
                <a:lnTo>
                  <a:pt x="1474" y="0"/>
                </a:lnTo>
                <a:close/>
                <a:moveTo>
                  <a:pt x="1525" y="0"/>
                </a:moveTo>
                <a:lnTo>
                  <a:pt x="0" y="4181"/>
                </a:lnTo>
                <a:lnTo>
                  <a:pt x="0" y="4191"/>
                </a:lnTo>
                <a:lnTo>
                  <a:pt x="1528" y="0"/>
                </a:lnTo>
                <a:lnTo>
                  <a:pt x="1525" y="0"/>
                </a:lnTo>
                <a:close/>
                <a:moveTo>
                  <a:pt x="1576" y="0"/>
                </a:moveTo>
                <a:lnTo>
                  <a:pt x="0" y="4321"/>
                </a:lnTo>
                <a:lnTo>
                  <a:pt x="0" y="4324"/>
                </a:lnTo>
                <a:lnTo>
                  <a:pt x="2" y="4324"/>
                </a:lnTo>
                <a:lnTo>
                  <a:pt x="1579" y="0"/>
                </a:lnTo>
                <a:lnTo>
                  <a:pt x="1576" y="0"/>
                </a:lnTo>
                <a:close/>
                <a:moveTo>
                  <a:pt x="1627" y="0"/>
                </a:moveTo>
                <a:lnTo>
                  <a:pt x="50" y="4324"/>
                </a:lnTo>
                <a:lnTo>
                  <a:pt x="53" y="4324"/>
                </a:lnTo>
                <a:lnTo>
                  <a:pt x="1630" y="0"/>
                </a:lnTo>
                <a:lnTo>
                  <a:pt x="1627" y="0"/>
                </a:lnTo>
                <a:close/>
                <a:moveTo>
                  <a:pt x="1678" y="0"/>
                </a:moveTo>
                <a:lnTo>
                  <a:pt x="101" y="4324"/>
                </a:lnTo>
                <a:lnTo>
                  <a:pt x="105" y="4324"/>
                </a:lnTo>
                <a:lnTo>
                  <a:pt x="1681" y="0"/>
                </a:lnTo>
                <a:lnTo>
                  <a:pt x="1678" y="0"/>
                </a:lnTo>
                <a:close/>
                <a:moveTo>
                  <a:pt x="1729" y="0"/>
                </a:moveTo>
                <a:lnTo>
                  <a:pt x="152" y="4324"/>
                </a:lnTo>
                <a:lnTo>
                  <a:pt x="156" y="4324"/>
                </a:lnTo>
                <a:lnTo>
                  <a:pt x="1732" y="0"/>
                </a:lnTo>
                <a:lnTo>
                  <a:pt x="1729" y="0"/>
                </a:lnTo>
                <a:close/>
                <a:moveTo>
                  <a:pt x="1780" y="0"/>
                </a:moveTo>
                <a:lnTo>
                  <a:pt x="203" y="4324"/>
                </a:lnTo>
                <a:lnTo>
                  <a:pt x="207" y="4324"/>
                </a:lnTo>
                <a:lnTo>
                  <a:pt x="1783" y="0"/>
                </a:lnTo>
                <a:lnTo>
                  <a:pt x="1780" y="0"/>
                </a:lnTo>
                <a:close/>
                <a:moveTo>
                  <a:pt x="1831" y="0"/>
                </a:moveTo>
                <a:lnTo>
                  <a:pt x="254" y="4324"/>
                </a:lnTo>
                <a:lnTo>
                  <a:pt x="258" y="4324"/>
                </a:lnTo>
                <a:lnTo>
                  <a:pt x="1835" y="0"/>
                </a:lnTo>
                <a:lnTo>
                  <a:pt x="1831" y="0"/>
                </a:lnTo>
                <a:close/>
                <a:moveTo>
                  <a:pt x="1882" y="0"/>
                </a:moveTo>
                <a:lnTo>
                  <a:pt x="305" y="4324"/>
                </a:lnTo>
                <a:lnTo>
                  <a:pt x="309" y="4324"/>
                </a:lnTo>
                <a:lnTo>
                  <a:pt x="1886" y="0"/>
                </a:lnTo>
                <a:lnTo>
                  <a:pt x="1882" y="0"/>
                </a:lnTo>
                <a:close/>
                <a:moveTo>
                  <a:pt x="1932" y="0"/>
                </a:moveTo>
                <a:lnTo>
                  <a:pt x="357" y="4324"/>
                </a:lnTo>
                <a:lnTo>
                  <a:pt x="360" y="4324"/>
                </a:lnTo>
                <a:lnTo>
                  <a:pt x="1936" y="0"/>
                </a:lnTo>
                <a:lnTo>
                  <a:pt x="1932" y="0"/>
                </a:lnTo>
                <a:close/>
                <a:moveTo>
                  <a:pt x="6631" y="0"/>
                </a:moveTo>
                <a:lnTo>
                  <a:pt x="5055" y="4324"/>
                </a:lnTo>
                <a:lnTo>
                  <a:pt x="5058" y="4324"/>
                </a:lnTo>
                <a:lnTo>
                  <a:pt x="6634" y="0"/>
                </a:lnTo>
                <a:lnTo>
                  <a:pt x="6631" y="0"/>
                </a:lnTo>
                <a:close/>
                <a:moveTo>
                  <a:pt x="6580" y="0"/>
                </a:moveTo>
                <a:lnTo>
                  <a:pt x="5004" y="4324"/>
                </a:lnTo>
                <a:lnTo>
                  <a:pt x="5007" y="4324"/>
                </a:lnTo>
                <a:lnTo>
                  <a:pt x="6583" y="0"/>
                </a:lnTo>
                <a:lnTo>
                  <a:pt x="6580" y="0"/>
                </a:lnTo>
                <a:close/>
                <a:moveTo>
                  <a:pt x="6682" y="0"/>
                </a:moveTo>
                <a:lnTo>
                  <a:pt x="5106" y="4324"/>
                </a:lnTo>
                <a:lnTo>
                  <a:pt x="5109" y="4324"/>
                </a:lnTo>
                <a:lnTo>
                  <a:pt x="6685" y="0"/>
                </a:lnTo>
                <a:lnTo>
                  <a:pt x="6682" y="0"/>
                </a:lnTo>
                <a:close/>
                <a:moveTo>
                  <a:pt x="6733" y="0"/>
                </a:moveTo>
                <a:lnTo>
                  <a:pt x="5157" y="4324"/>
                </a:lnTo>
                <a:lnTo>
                  <a:pt x="5160" y="4324"/>
                </a:lnTo>
                <a:lnTo>
                  <a:pt x="6736" y="0"/>
                </a:lnTo>
                <a:lnTo>
                  <a:pt x="6733" y="0"/>
                </a:lnTo>
                <a:close/>
                <a:moveTo>
                  <a:pt x="6784" y="0"/>
                </a:moveTo>
                <a:lnTo>
                  <a:pt x="5208" y="4324"/>
                </a:lnTo>
                <a:lnTo>
                  <a:pt x="5211" y="4324"/>
                </a:lnTo>
                <a:lnTo>
                  <a:pt x="6787" y="0"/>
                </a:lnTo>
                <a:lnTo>
                  <a:pt x="6784" y="0"/>
                </a:lnTo>
                <a:close/>
                <a:moveTo>
                  <a:pt x="6835" y="0"/>
                </a:moveTo>
                <a:lnTo>
                  <a:pt x="5259" y="4324"/>
                </a:lnTo>
                <a:lnTo>
                  <a:pt x="5263" y="4324"/>
                </a:lnTo>
                <a:lnTo>
                  <a:pt x="6838" y="0"/>
                </a:lnTo>
                <a:lnTo>
                  <a:pt x="6835" y="0"/>
                </a:lnTo>
                <a:close/>
                <a:moveTo>
                  <a:pt x="6886" y="0"/>
                </a:moveTo>
                <a:lnTo>
                  <a:pt x="5310" y="4324"/>
                </a:lnTo>
                <a:lnTo>
                  <a:pt x="5314" y="4324"/>
                </a:lnTo>
                <a:lnTo>
                  <a:pt x="6889" y="0"/>
                </a:lnTo>
                <a:lnTo>
                  <a:pt x="6886" y="0"/>
                </a:lnTo>
                <a:close/>
                <a:moveTo>
                  <a:pt x="6937" y="0"/>
                </a:moveTo>
                <a:lnTo>
                  <a:pt x="5361" y="4324"/>
                </a:lnTo>
                <a:lnTo>
                  <a:pt x="5365" y="4324"/>
                </a:lnTo>
                <a:lnTo>
                  <a:pt x="6940" y="0"/>
                </a:lnTo>
                <a:lnTo>
                  <a:pt x="6937" y="0"/>
                </a:lnTo>
                <a:close/>
                <a:moveTo>
                  <a:pt x="6988" y="0"/>
                </a:moveTo>
                <a:lnTo>
                  <a:pt x="5412" y="4324"/>
                </a:lnTo>
                <a:lnTo>
                  <a:pt x="5416" y="4324"/>
                </a:lnTo>
                <a:lnTo>
                  <a:pt x="6992" y="0"/>
                </a:lnTo>
                <a:lnTo>
                  <a:pt x="6988" y="0"/>
                </a:lnTo>
                <a:close/>
                <a:moveTo>
                  <a:pt x="7039" y="0"/>
                </a:moveTo>
                <a:lnTo>
                  <a:pt x="5463" y="4324"/>
                </a:lnTo>
                <a:lnTo>
                  <a:pt x="5467" y="4324"/>
                </a:lnTo>
                <a:lnTo>
                  <a:pt x="7043" y="0"/>
                </a:lnTo>
                <a:lnTo>
                  <a:pt x="7039" y="0"/>
                </a:lnTo>
                <a:close/>
                <a:moveTo>
                  <a:pt x="7090" y="0"/>
                </a:moveTo>
                <a:lnTo>
                  <a:pt x="5515" y="4324"/>
                </a:lnTo>
                <a:lnTo>
                  <a:pt x="5518" y="4324"/>
                </a:lnTo>
                <a:lnTo>
                  <a:pt x="7094" y="0"/>
                </a:lnTo>
                <a:lnTo>
                  <a:pt x="7090" y="0"/>
                </a:lnTo>
                <a:close/>
                <a:moveTo>
                  <a:pt x="7141" y="0"/>
                </a:moveTo>
                <a:lnTo>
                  <a:pt x="5566" y="4324"/>
                </a:lnTo>
                <a:lnTo>
                  <a:pt x="5569" y="4324"/>
                </a:lnTo>
                <a:lnTo>
                  <a:pt x="7145" y="0"/>
                </a:lnTo>
                <a:lnTo>
                  <a:pt x="7141" y="0"/>
                </a:lnTo>
                <a:close/>
                <a:moveTo>
                  <a:pt x="7192" y="0"/>
                </a:moveTo>
                <a:lnTo>
                  <a:pt x="5617" y="4324"/>
                </a:lnTo>
                <a:lnTo>
                  <a:pt x="5620" y="4324"/>
                </a:lnTo>
                <a:lnTo>
                  <a:pt x="7196" y="0"/>
                </a:lnTo>
                <a:lnTo>
                  <a:pt x="7192" y="0"/>
                </a:lnTo>
                <a:close/>
                <a:moveTo>
                  <a:pt x="7244" y="0"/>
                </a:moveTo>
                <a:lnTo>
                  <a:pt x="5668" y="4324"/>
                </a:lnTo>
                <a:lnTo>
                  <a:pt x="5671" y="4324"/>
                </a:lnTo>
                <a:lnTo>
                  <a:pt x="7247" y="0"/>
                </a:lnTo>
                <a:lnTo>
                  <a:pt x="7244" y="0"/>
                </a:lnTo>
                <a:close/>
                <a:moveTo>
                  <a:pt x="7295" y="0"/>
                </a:moveTo>
                <a:lnTo>
                  <a:pt x="5719" y="4324"/>
                </a:lnTo>
                <a:lnTo>
                  <a:pt x="5722" y="4324"/>
                </a:lnTo>
                <a:lnTo>
                  <a:pt x="7298" y="0"/>
                </a:lnTo>
                <a:lnTo>
                  <a:pt x="7295" y="0"/>
                </a:lnTo>
                <a:close/>
                <a:moveTo>
                  <a:pt x="7346" y="0"/>
                </a:moveTo>
                <a:lnTo>
                  <a:pt x="5769" y="4324"/>
                </a:lnTo>
                <a:lnTo>
                  <a:pt x="5772" y="4324"/>
                </a:lnTo>
                <a:lnTo>
                  <a:pt x="7349" y="0"/>
                </a:lnTo>
                <a:lnTo>
                  <a:pt x="7346" y="0"/>
                </a:lnTo>
                <a:close/>
                <a:moveTo>
                  <a:pt x="7397" y="0"/>
                </a:moveTo>
                <a:lnTo>
                  <a:pt x="5820" y="4324"/>
                </a:lnTo>
                <a:lnTo>
                  <a:pt x="5823" y="4324"/>
                </a:lnTo>
                <a:lnTo>
                  <a:pt x="7400" y="0"/>
                </a:lnTo>
                <a:lnTo>
                  <a:pt x="7397" y="0"/>
                </a:lnTo>
                <a:close/>
                <a:moveTo>
                  <a:pt x="7448" y="0"/>
                </a:moveTo>
                <a:lnTo>
                  <a:pt x="5871" y="4324"/>
                </a:lnTo>
                <a:lnTo>
                  <a:pt x="5874" y="4324"/>
                </a:lnTo>
                <a:lnTo>
                  <a:pt x="7451" y="0"/>
                </a:lnTo>
                <a:lnTo>
                  <a:pt x="7448" y="0"/>
                </a:lnTo>
                <a:close/>
                <a:moveTo>
                  <a:pt x="7499" y="0"/>
                </a:moveTo>
                <a:lnTo>
                  <a:pt x="5922" y="4324"/>
                </a:lnTo>
                <a:lnTo>
                  <a:pt x="5926" y="4324"/>
                </a:lnTo>
                <a:lnTo>
                  <a:pt x="7502" y="0"/>
                </a:lnTo>
                <a:lnTo>
                  <a:pt x="7499" y="0"/>
                </a:lnTo>
                <a:close/>
                <a:moveTo>
                  <a:pt x="7550" y="0"/>
                </a:moveTo>
                <a:lnTo>
                  <a:pt x="5973" y="4324"/>
                </a:lnTo>
                <a:lnTo>
                  <a:pt x="5977" y="4324"/>
                </a:lnTo>
                <a:lnTo>
                  <a:pt x="7553" y="0"/>
                </a:lnTo>
                <a:lnTo>
                  <a:pt x="7550" y="0"/>
                </a:lnTo>
                <a:close/>
                <a:moveTo>
                  <a:pt x="7601" y="0"/>
                </a:moveTo>
                <a:lnTo>
                  <a:pt x="6024" y="4324"/>
                </a:lnTo>
                <a:lnTo>
                  <a:pt x="6028" y="4324"/>
                </a:lnTo>
                <a:lnTo>
                  <a:pt x="7605" y="0"/>
                </a:lnTo>
                <a:lnTo>
                  <a:pt x="7601" y="0"/>
                </a:lnTo>
                <a:close/>
                <a:moveTo>
                  <a:pt x="7652" y="0"/>
                </a:moveTo>
                <a:lnTo>
                  <a:pt x="6075" y="4324"/>
                </a:lnTo>
                <a:lnTo>
                  <a:pt x="6079" y="4324"/>
                </a:lnTo>
                <a:lnTo>
                  <a:pt x="7656" y="0"/>
                </a:lnTo>
                <a:lnTo>
                  <a:pt x="7652" y="0"/>
                </a:lnTo>
                <a:close/>
                <a:moveTo>
                  <a:pt x="6126" y="4324"/>
                </a:moveTo>
                <a:lnTo>
                  <a:pt x="6130" y="4324"/>
                </a:lnTo>
                <a:lnTo>
                  <a:pt x="7678" y="79"/>
                </a:lnTo>
                <a:lnTo>
                  <a:pt x="7678" y="69"/>
                </a:lnTo>
                <a:lnTo>
                  <a:pt x="6126" y="4324"/>
                </a:lnTo>
                <a:close/>
                <a:moveTo>
                  <a:pt x="6181" y="4324"/>
                </a:moveTo>
                <a:lnTo>
                  <a:pt x="7678" y="219"/>
                </a:lnTo>
                <a:lnTo>
                  <a:pt x="7678" y="209"/>
                </a:lnTo>
                <a:lnTo>
                  <a:pt x="6178" y="4324"/>
                </a:lnTo>
                <a:lnTo>
                  <a:pt x="6181" y="4324"/>
                </a:lnTo>
                <a:close/>
                <a:moveTo>
                  <a:pt x="6232" y="4324"/>
                </a:moveTo>
                <a:lnTo>
                  <a:pt x="7678" y="358"/>
                </a:lnTo>
                <a:lnTo>
                  <a:pt x="7678" y="349"/>
                </a:lnTo>
                <a:lnTo>
                  <a:pt x="6229" y="4324"/>
                </a:lnTo>
                <a:lnTo>
                  <a:pt x="6232" y="4324"/>
                </a:lnTo>
                <a:close/>
                <a:moveTo>
                  <a:pt x="4333" y="0"/>
                </a:moveTo>
                <a:lnTo>
                  <a:pt x="2756" y="4324"/>
                </a:lnTo>
                <a:lnTo>
                  <a:pt x="2760" y="4324"/>
                </a:lnTo>
                <a:lnTo>
                  <a:pt x="4336" y="0"/>
                </a:lnTo>
                <a:lnTo>
                  <a:pt x="4333" y="0"/>
                </a:lnTo>
                <a:close/>
                <a:moveTo>
                  <a:pt x="4282" y="0"/>
                </a:moveTo>
                <a:lnTo>
                  <a:pt x="2705" y="4324"/>
                </a:lnTo>
                <a:lnTo>
                  <a:pt x="2709" y="4324"/>
                </a:lnTo>
                <a:lnTo>
                  <a:pt x="4285" y="0"/>
                </a:lnTo>
                <a:lnTo>
                  <a:pt x="4282" y="0"/>
                </a:lnTo>
                <a:close/>
                <a:moveTo>
                  <a:pt x="4384" y="0"/>
                </a:moveTo>
                <a:lnTo>
                  <a:pt x="2807" y="4324"/>
                </a:lnTo>
                <a:lnTo>
                  <a:pt x="2811" y="4324"/>
                </a:lnTo>
                <a:lnTo>
                  <a:pt x="4388" y="0"/>
                </a:lnTo>
                <a:lnTo>
                  <a:pt x="4384" y="0"/>
                </a:lnTo>
                <a:close/>
                <a:moveTo>
                  <a:pt x="4435" y="0"/>
                </a:moveTo>
                <a:lnTo>
                  <a:pt x="2858" y="4324"/>
                </a:lnTo>
                <a:lnTo>
                  <a:pt x="2862" y="4324"/>
                </a:lnTo>
                <a:lnTo>
                  <a:pt x="4439" y="0"/>
                </a:lnTo>
                <a:lnTo>
                  <a:pt x="4435" y="0"/>
                </a:lnTo>
                <a:close/>
                <a:moveTo>
                  <a:pt x="4486" y="0"/>
                </a:moveTo>
                <a:lnTo>
                  <a:pt x="2909" y="4324"/>
                </a:lnTo>
                <a:lnTo>
                  <a:pt x="2913" y="4324"/>
                </a:lnTo>
                <a:lnTo>
                  <a:pt x="4490" y="0"/>
                </a:lnTo>
                <a:lnTo>
                  <a:pt x="4486" y="0"/>
                </a:lnTo>
                <a:close/>
                <a:moveTo>
                  <a:pt x="4537" y="0"/>
                </a:moveTo>
                <a:lnTo>
                  <a:pt x="2961" y="4324"/>
                </a:lnTo>
                <a:lnTo>
                  <a:pt x="2964" y="4324"/>
                </a:lnTo>
                <a:lnTo>
                  <a:pt x="4541" y="0"/>
                </a:lnTo>
                <a:lnTo>
                  <a:pt x="4537" y="0"/>
                </a:lnTo>
                <a:close/>
                <a:moveTo>
                  <a:pt x="4588" y="0"/>
                </a:moveTo>
                <a:lnTo>
                  <a:pt x="3012" y="4324"/>
                </a:lnTo>
                <a:lnTo>
                  <a:pt x="3015" y="4324"/>
                </a:lnTo>
                <a:lnTo>
                  <a:pt x="4592" y="0"/>
                </a:lnTo>
                <a:lnTo>
                  <a:pt x="4588" y="0"/>
                </a:lnTo>
                <a:close/>
                <a:moveTo>
                  <a:pt x="4640" y="0"/>
                </a:moveTo>
                <a:lnTo>
                  <a:pt x="3063" y="4324"/>
                </a:lnTo>
                <a:lnTo>
                  <a:pt x="3066" y="4324"/>
                </a:lnTo>
                <a:lnTo>
                  <a:pt x="4643" y="0"/>
                </a:lnTo>
                <a:lnTo>
                  <a:pt x="4640" y="0"/>
                </a:lnTo>
                <a:close/>
                <a:moveTo>
                  <a:pt x="4691" y="0"/>
                </a:moveTo>
                <a:lnTo>
                  <a:pt x="3114" y="4324"/>
                </a:lnTo>
                <a:lnTo>
                  <a:pt x="3117" y="4324"/>
                </a:lnTo>
                <a:lnTo>
                  <a:pt x="4694" y="0"/>
                </a:lnTo>
                <a:lnTo>
                  <a:pt x="4691" y="0"/>
                </a:lnTo>
                <a:close/>
                <a:moveTo>
                  <a:pt x="4742" y="0"/>
                </a:moveTo>
                <a:lnTo>
                  <a:pt x="3165" y="4324"/>
                </a:lnTo>
                <a:lnTo>
                  <a:pt x="3168" y="4324"/>
                </a:lnTo>
                <a:lnTo>
                  <a:pt x="4745" y="0"/>
                </a:lnTo>
                <a:lnTo>
                  <a:pt x="4742" y="0"/>
                </a:lnTo>
                <a:close/>
                <a:moveTo>
                  <a:pt x="4793" y="0"/>
                </a:moveTo>
                <a:lnTo>
                  <a:pt x="3216" y="4324"/>
                </a:lnTo>
                <a:lnTo>
                  <a:pt x="3219" y="4324"/>
                </a:lnTo>
                <a:lnTo>
                  <a:pt x="4796" y="0"/>
                </a:lnTo>
                <a:lnTo>
                  <a:pt x="4793" y="0"/>
                </a:lnTo>
                <a:close/>
                <a:moveTo>
                  <a:pt x="4844" y="0"/>
                </a:moveTo>
                <a:lnTo>
                  <a:pt x="3267" y="4324"/>
                </a:lnTo>
                <a:lnTo>
                  <a:pt x="3270" y="4324"/>
                </a:lnTo>
                <a:lnTo>
                  <a:pt x="4847" y="0"/>
                </a:lnTo>
                <a:lnTo>
                  <a:pt x="4844" y="0"/>
                </a:lnTo>
                <a:close/>
                <a:moveTo>
                  <a:pt x="4895" y="0"/>
                </a:moveTo>
                <a:lnTo>
                  <a:pt x="3318" y="4324"/>
                </a:lnTo>
                <a:lnTo>
                  <a:pt x="3322" y="4324"/>
                </a:lnTo>
                <a:lnTo>
                  <a:pt x="4898" y="0"/>
                </a:lnTo>
                <a:lnTo>
                  <a:pt x="4895" y="0"/>
                </a:lnTo>
                <a:close/>
                <a:moveTo>
                  <a:pt x="4946" y="0"/>
                </a:moveTo>
                <a:lnTo>
                  <a:pt x="3369" y="4324"/>
                </a:lnTo>
                <a:lnTo>
                  <a:pt x="3373" y="4324"/>
                </a:lnTo>
                <a:lnTo>
                  <a:pt x="4949" y="0"/>
                </a:lnTo>
                <a:lnTo>
                  <a:pt x="4946" y="0"/>
                </a:lnTo>
                <a:close/>
                <a:moveTo>
                  <a:pt x="4997" y="0"/>
                </a:moveTo>
                <a:lnTo>
                  <a:pt x="3420" y="4324"/>
                </a:lnTo>
                <a:lnTo>
                  <a:pt x="3424" y="4324"/>
                </a:lnTo>
                <a:lnTo>
                  <a:pt x="5000" y="0"/>
                </a:lnTo>
                <a:lnTo>
                  <a:pt x="4997" y="0"/>
                </a:lnTo>
                <a:close/>
                <a:moveTo>
                  <a:pt x="5048" y="0"/>
                </a:moveTo>
                <a:lnTo>
                  <a:pt x="3471" y="4324"/>
                </a:lnTo>
                <a:lnTo>
                  <a:pt x="3475" y="4324"/>
                </a:lnTo>
                <a:lnTo>
                  <a:pt x="5052" y="0"/>
                </a:lnTo>
                <a:lnTo>
                  <a:pt x="5048" y="0"/>
                </a:lnTo>
                <a:close/>
                <a:moveTo>
                  <a:pt x="5099" y="0"/>
                </a:moveTo>
                <a:lnTo>
                  <a:pt x="3522" y="4324"/>
                </a:lnTo>
                <a:lnTo>
                  <a:pt x="3526" y="4324"/>
                </a:lnTo>
                <a:lnTo>
                  <a:pt x="5103" y="0"/>
                </a:lnTo>
                <a:lnTo>
                  <a:pt x="5099" y="0"/>
                </a:lnTo>
                <a:close/>
                <a:moveTo>
                  <a:pt x="5150" y="0"/>
                </a:moveTo>
                <a:lnTo>
                  <a:pt x="3574" y="4324"/>
                </a:lnTo>
                <a:lnTo>
                  <a:pt x="3577" y="4324"/>
                </a:lnTo>
                <a:lnTo>
                  <a:pt x="5154" y="0"/>
                </a:lnTo>
                <a:lnTo>
                  <a:pt x="5150" y="0"/>
                </a:lnTo>
                <a:close/>
                <a:moveTo>
                  <a:pt x="5201" y="0"/>
                </a:moveTo>
                <a:lnTo>
                  <a:pt x="3625" y="4324"/>
                </a:lnTo>
                <a:lnTo>
                  <a:pt x="3628" y="4324"/>
                </a:lnTo>
                <a:lnTo>
                  <a:pt x="5205" y="0"/>
                </a:lnTo>
                <a:lnTo>
                  <a:pt x="5201" y="0"/>
                </a:lnTo>
                <a:close/>
                <a:moveTo>
                  <a:pt x="5252" y="0"/>
                </a:moveTo>
                <a:lnTo>
                  <a:pt x="3676" y="4324"/>
                </a:lnTo>
                <a:lnTo>
                  <a:pt x="3679" y="4324"/>
                </a:lnTo>
                <a:lnTo>
                  <a:pt x="5256" y="0"/>
                </a:lnTo>
                <a:lnTo>
                  <a:pt x="5252" y="0"/>
                </a:lnTo>
                <a:close/>
                <a:moveTo>
                  <a:pt x="5304" y="0"/>
                </a:moveTo>
                <a:lnTo>
                  <a:pt x="3727" y="4324"/>
                </a:lnTo>
                <a:lnTo>
                  <a:pt x="3730" y="4324"/>
                </a:lnTo>
                <a:lnTo>
                  <a:pt x="5307" y="0"/>
                </a:lnTo>
                <a:lnTo>
                  <a:pt x="5304" y="0"/>
                </a:lnTo>
                <a:close/>
                <a:moveTo>
                  <a:pt x="5355" y="0"/>
                </a:moveTo>
                <a:lnTo>
                  <a:pt x="3778" y="4324"/>
                </a:lnTo>
                <a:lnTo>
                  <a:pt x="3781" y="4324"/>
                </a:lnTo>
                <a:lnTo>
                  <a:pt x="5358" y="0"/>
                </a:lnTo>
                <a:lnTo>
                  <a:pt x="5355" y="0"/>
                </a:lnTo>
                <a:close/>
                <a:moveTo>
                  <a:pt x="5406" y="0"/>
                </a:moveTo>
                <a:lnTo>
                  <a:pt x="3829" y="4324"/>
                </a:lnTo>
                <a:lnTo>
                  <a:pt x="3832" y="4324"/>
                </a:lnTo>
                <a:lnTo>
                  <a:pt x="5409" y="0"/>
                </a:lnTo>
                <a:lnTo>
                  <a:pt x="5406" y="0"/>
                </a:lnTo>
                <a:close/>
                <a:moveTo>
                  <a:pt x="5457" y="0"/>
                </a:moveTo>
                <a:lnTo>
                  <a:pt x="3880" y="4324"/>
                </a:lnTo>
                <a:lnTo>
                  <a:pt x="3883" y="4324"/>
                </a:lnTo>
                <a:lnTo>
                  <a:pt x="5460" y="0"/>
                </a:lnTo>
                <a:lnTo>
                  <a:pt x="5457" y="0"/>
                </a:lnTo>
                <a:close/>
                <a:moveTo>
                  <a:pt x="5508" y="0"/>
                </a:moveTo>
                <a:lnTo>
                  <a:pt x="3931" y="4324"/>
                </a:lnTo>
                <a:lnTo>
                  <a:pt x="3934" y="4324"/>
                </a:lnTo>
                <a:lnTo>
                  <a:pt x="5511" y="0"/>
                </a:lnTo>
                <a:lnTo>
                  <a:pt x="5508" y="0"/>
                </a:lnTo>
                <a:close/>
                <a:moveTo>
                  <a:pt x="5559" y="0"/>
                </a:moveTo>
                <a:lnTo>
                  <a:pt x="3982" y="4324"/>
                </a:lnTo>
                <a:lnTo>
                  <a:pt x="3986" y="4324"/>
                </a:lnTo>
                <a:lnTo>
                  <a:pt x="5562" y="0"/>
                </a:lnTo>
                <a:lnTo>
                  <a:pt x="5559" y="0"/>
                </a:lnTo>
                <a:close/>
                <a:moveTo>
                  <a:pt x="5610" y="0"/>
                </a:moveTo>
                <a:lnTo>
                  <a:pt x="4033" y="4324"/>
                </a:lnTo>
                <a:lnTo>
                  <a:pt x="4037" y="4324"/>
                </a:lnTo>
                <a:lnTo>
                  <a:pt x="5613" y="0"/>
                </a:lnTo>
                <a:lnTo>
                  <a:pt x="5610" y="0"/>
                </a:lnTo>
                <a:close/>
                <a:moveTo>
                  <a:pt x="5661" y="0"/>
                </a:moveTo>
                <a:lnTo>
                  <a:pt x="4084" y="4324"/>
                </a:lnTo>
                <a:lnTo>
                  <a:pt x="4088" y="4324"/>
                </a:lnTo>
                <a:lnTo>
                  <a:pt x="5665" y="0"/>
                </a:lnTo>
                <a:lnTo>
                  <a:pt x="5661" y="0"/>
                </a:lnTo>
                <a:close/>
                <a:moveTo>
                  <a:pt x="5712" y="0"/>
                </a:moveTo>
                <a:lnTo>
                  <a:pt x="4135" y="4324"/>
                </a:lnTo>
                <a:lnTo>
                  <a:pt x="4139" y="4324"/>
                </a:lnTo>
                <a:lnTo>
                  <a:pt x="5716" y="0"/>
                </a:lnTo>
                <a:lnTo>
                  <a:pt x="5712" y="0"/>
                </a:lnTo>
                <a:close/>
                <a:moveTo>
                  <a:pt x="5762" y="0"/>
                </a:moveTo>
                <a:lnTo>
                  <a:pt x="4186" y="4324"/>
                </a:lnTo>
                <a:lnTo>
                  <a:pt x="4190" y="4324"/>
                </a:lnTo>
                <a:lnTo>
                  <a:pt x="5766" y="0"/>
                </a:lnTo>
                <a:lnTo>
                  <a:pt x="5762" y="0"/>
                </a:lnTo>
                <a:close/>
                <a:moveTo>
                  <a:pt x="5813" y="0"/>
                </a:moveTo>
                <a:lnTo>
                  <a:pt x="4238" y="4324"/>
                </a:lnTo>
                <a:lnTo>
                  <a:pt x="4241" y="4324"/>
                </a:lnTo>
                <a:lnTo>
                  <a:pt x="5817" y="0"/>
                </a:lnTo>
                <a:lnTo>
                  <a:pt x="5813" y="0"/>
                </a:lnTo>
                <a:close/>
                <a:moveTo>
                  <a:pt x="5864" y="0"/>
                </a:moveTo>
                <a:lnTo>
                  <a:pt x="4289" y="4324"/>
                </a:lnTo>
                <a:lnTo>
                  <a:pt x="4292" y="4324"/>
                </a:lnTo>
                <a:lnTo>
                  <a:pt x="5868" y="0"/>
                </a:lnTo>
                <a:lnTo>
                  <a:pt x="5864" y="0"/>
                </a:lnTo>
                <a:close/>
                <a:moveTo>
                  <a:pt x="5915" y="0"/>
                </a:moveTo>
                <a:lnTo>
                  <a:pt x="4340" y="4324"/>
                </a:lnTo>
                <a:lnTo>
                  <a:pt x="4343" y="4324"/>
                </a:lnTo>
                <a:lnTo>
                  <a:pt x="5919" y="0"/>
                </a:lnTo>
                <a:lnTo>
                  <a:pt x="5915" y="0"/>
                </a:lnTo>
                <a:close/>
                <a:moveTo>
                  <a:pt x="5967" y="0"/>
                </a:moveTo>
                <a:lnTo>
                  <a:pt x="4391" y="4324"/>
                </a:lnTo>
                <a:lnTo>
                  <a:pt x="4394" y="4324"/>
                </a:lnTo>
                <a:lnTo>
                  <a:pt x="5970" y="0"/>
                </a:lnTo>
                <a:lnTo>
                  <a:pt x="5967" y="0"/>
                </a:lnTo>
                <a:close/>
                <a:moveTo>
                  <a:pt x="6018" y="0"/>
                </a:moveTo>
                <a:lnTo>
                  <a:pt x="4442" y="4324"/>
                </a:lnTo>
                <a:lnTo>
                  <a:pt x="4445" y="4324"/>
                </a:lnTo>
                <a:lnTo>
                  <a:pt x="6021" y="0"/>
                </a:lnTo>
                <a:lnTo>
                  <a:pt x="6018" y="0"/>
                </a:lnTo>
                <a:close/>
                <a:moveTo>
                  <a:pt x="6069" y="0"/>
                </a:moveTo>
                <a:lnTo>
                  <a:pt x="4493" y="4324"/>
                </a:lnTo>
                <a:lnTo>
                  <a:pt x="4496" y="4324"/>
                </a:lnTo>
                <a:lnTo>
                  <a:pt x="6072" y="0"/>
                </a:lnTo>
                <a:lnTo>
                  <a:pt x="6069" y="0"/>
                </a:lnTo>
                <a:close/>
                <a:moveTo>
                  <a:pt x="6120" y="0"/>
                </a:moveTo>
                <a:lnTo>
                  <a:pt x="4544" y="4324"/>
                </a:lnTo>
                <a:lnTo>
                  <a:pt x="4547" y="4324"/>
                </a:lnTo>
                <a:lnTo>
                  <a:pt x="6123" y="0"/>
                </a:lnTo>
                <a:lnTo>
                  <a:pt x="6120" y="0"/>
                </a:lnTo>
                <a:close/>
                <a:moveTo>
                  <a:pt x="6171" y="0"/>
                </a:moveTo>
                <a:lnTo>
                  <a:pt x="4595" y="4324"/>
                </a:lnTo>
                <a:lnTo>
                  <a:pt x="4599" y="4324"/>
                </a:lnTo>
                <a:lnTo>
                  <a:pt x="6174" y="0"/>
                </a:lnTo>
                <a:lnTo>
                  <a:pt x="6171" y="0"/>
                </a:lnTo>
                <a:close/>
                <a:moveTo>
                  <a:pt x="6222" y="0"/>
                </a:moveTo>
                <a:lnTo>
                  <a:pt x="4646" y="4324"/>
                </a:lnTo>
                <a:lnTo>
                  <a:pt x="4650" y="4324"/>
                </a:lnTo>
                <a:lnTo>
                  <a:pt x="6225" y="0"/>
                </a:lnTo>
                <a:lnTo>
                  <a:pt x="6222" y="0"/>
                </a:lnTo>
                <a:close/>
                <a:moveTo>
                  <a:pt x="6273" y="0"/>
                </a:moveTo>
                <a:lnTo>
                  <a:pt x="4697" y="4324"/>
                </a:lnTo>
                <a:lnTo>
                  <a:pt x="4701" y="4324"/>
                </a:lnTo>
                <a:lnTo>
                  <a:pt x="6276" y="0"/>
                </a:lnTo>
                <a:lnTo>
                  <a:pt x="6273" y="0"/>
                </a:lnTo>
                <a:close/>
                <a:moveTo>
                  <a:pt x="6324" y="0"/>
                </a:moveTo>
                <a:lnTo>
                  <a:pt x="4748" y="4324"/>
                </a:lnTo>
                <a:lnTo>
                  <a:pt x="4752" y="4324"/>
                </a:lnTo>
                <a:lnTo>
                  <a:pt x="6328" y="0"/>
                </a:lnTo>
                <a:lnTo>
                  <a:pt x="6324" y="0"/>
                </a:lnTo>
                <a:close/>
                <a:moveTo>
                  <a:pt x="6375" y="0"/>
                </a:moveTo>
                <a:lnTo>
                  <a:pt x="4799" y="4324"/>
                </a:lnTo>
                <a:lnTo>
                  <a:pt x="4803" y="4324"/>
                </a:lnTo>
                <a:lnTo>
                  <a:pt x="6379" y="0"/>
                </a:lnTo>
                <a:lnTo>
                  <a:pt x="6375" y="0"/>
                </a:lnTo>
                <a:close/>
                <a:moveTo>
                  <a:pt x="6426" y="0"/>
                </a:moveTo>
                <a:lnTo>
                  <a:pt x="4850" y="4324"/>
                </a:lnTo>
                <a:lnTo>
                  <a:pt x="4854" y="4324"/>
                </a:lnTo>
                <a:lnTo>
                  <a:pt x="6430" y="0"/>
                </a:lnTo>
                <a:lnTo>
                  <a:pt x="6426" y="0"/>
                </a:lnTo>
                <a:close/>
                <a:moveTo>
                  <a:pt x="6477" y="0"/>
                </a:moveTo>
                <a:lnTo>
                  <a:pt x="4902" y="4324"/>
                </a:lnTo>
                <a:lnTo>
                  <a:pt x="4905" y="4324"/>
                </a:lnTo>
                <a:lnTo>
                  <a:pt x="6481" y="0"/>
                </a:lnTo>
                <a:lnTo>
                  <a:pt x="6477" y="0"/>
                </a:lnTo>
                <a:close/>
                <a:moveTo>
                  <a:pt x="6528" y="0"/>
                </a:moveTo>
                <a:lnTo>
                  <a:pt x="4953" y="4324"/>
                </a:lnTo>
                <a:lnTo>
                  <a:pt x="4956" y="4324"/>
                </a:lnTo>
                <a:lnTo>
                  <a:pt x="6532" y="0"/>
                </a:lnTo>
                <a:lnTo>
                  <a:pt x="6528" y="0"/>
                </a:lnTo>
                <a:close/>
                <a:moveTo>
                  <a:pt x="6283" y="4324"/>
                </a:moveTo>
                <a:lnTo>
                  <a:pt x="7678" y="498"/>
                </a:lnTo>
                <a:lnTo>
                  <a:pt x="7678" y="489"/>
                </a:lnTo>
                <a:lnTo>
                  <a:pt x="6280" y="4324"/>
                </a:lnTo>
                <a:lnTo>
                  <a:pt x="6283" y="4324"/>
                </a:lnTo>
                <a:close/>
                <a:moveTo>
                  <a:pt x="6334" y="4324"/>
                </a:moveTo>
                <a:lnTo>
                  <a:pt x="7678" y="639"/>
                </a:lnTo>
                <a:lnTo>
                  <a:pt x="7678" y="630"/>
                </a:lnTo>
                <a:lnTo>
                  <a:pt x="6331" y="4324"/>
                </a:lnTo>
                <a:lnTo>
                  <a:pt x="6334" y="4324"/>
                </a:lnTo>
                <a:close/>
                <a:moveTo>
                  <a:pt x="6385" y="4324"/>
                </a:moveTo>
                <a:lnTo>
                  <a:pt x="7678" y="779"/>
                </a:lnTo>
                <a:lnTo>
                  <a:pt x="7678" y="770"/>
                </a:lnTo>
                <a:lnTo>
                  <a:pt x="6382" y="4324"/>
                </a:lnTo>
                <a:lnTo>
                  <a:pt x="6385" y="4324"/>
                </a:lnTo>
                <a:close/>
                <a:moveTo>
                  <a:pt x="6436" y="4324"/>
                </a:moveTo>
                <a:lnTo>
                  <a:pt x="7678" y="919"/>
                </a:lnTo>
                <a:lnTo>
                  <a:pt x="7678" y="910"/>
                </a:lnTo>
                <a:lnTo>
                  <a:pt x="6433" y="4324"/>
                </a:lnTo>
                <a:lnTo>
                  <a:pt x="6436" y="4324"/>
                </a:lnTo>
                <a:close/>
                <a:moveTo>
                  <a:pt x="6487" y="4324"/>
                </a:moveTo>
                <a:lnTo>
                  <a:pt x="7678" y="1059"/>
                </a:lnTo>
                <a:lnTo>
                  <a:pt x="7678" y="1050"/>
                </a:lnTo>
                <a:lnTo>
                  <a:pt x="6484" y="4324"/>
                </a:lnTo>
                <a:lnTo>
                  <a:pt x="6487" y="4324"/>
                </a:lnTo>
                <a:close/>
                <a:moveTo>
                  <a:pt x="6539" y="4324"/>
                </a:moveTo>
                <a:lnTo>
                  <a:pt x="7678" y="1199"/>
                </a:lnTo>
                <a:lnTo>
                  <a:pt x="7678" y="1190"/>
                </a:lnTo>
                <a:lnTo>
                  <a:pt x="6535" y="4324"/>
                </a:lnTo>
                <a:lnTo>
                  <a:pt x="6539" y="4324"/>
                </a:lnTo>
                <a:close/>
                <a:moveTo>
                  <a:pt x="6590" y="4324"/>
                </a:moveTo>
                <a:lnTo>
                  <a:pt x="7678" y="1339"/>
                </a:lnTo>
                <a:lnTo>
                  <a:pt x="7678" y="1330"/>
                </a:lnTo>
                <a:lnTo>
                  <a:pt x="6586" y="4324"/>
                </a:lnTo>
                <a:lnTo>
                  <a:pt x="6590" y="4324"/>
                </a:lnTo>
                <a:close/>
                <a:moveTo>
                  <a:pt x="6641" y="4324"/>
                </a:moveTo>
                <a:lnTo>
                  <a:pt x="7678" y="1479"/>
                </a:lnTo>
                <a:lnTo>
                  <a:pt x="7678" y="1470"/>
                </a:lnTo>
                <a:lnTo>
                  <a:pt x="6637" y="4324"/>
                </a:lnTo>
                <a:lnTo>
                  <a:pt x="6641" y="4324"/>
                </a:lnTo>
                <a:close/>
                <a:moveTo>
                  <a:pt x="6692" y="4324"/>
                </a:moveTo>
                <a:lnTo>
                  <a:pt x="7678" y="1619"/>
                </a:lnTo>
                <a:lnTo>
                  <a:pt x="7678" y="1610"/>
                </a:lnTo>
                <a:lnTo>
                  <a:pt x="6688" y="4324"/>
                </a:lnTo>
                <a:lnTo>
                  <a:pt x="6692" y="4324"/>
                </a:lnTo>
                <a:close/>
                <a:moveTo>
                  <a:pt x="6743" y="4324"/>
                </a:moveTo>
                <a:lnTo>
                  <a:pt x="7678" y="1760"/>
                </a:lnTo>
                <a:lnTo>
                  <a:pt x="7678" y="1751"/>
                </a:lnTo>
                <a:lnTo>
                  <a:pt x="6739" y="4324"/>
                </a:lnTo>
                <a:lnTo>
                  <a:pt x="6743" y="4324"/>
                </a:lnTo>
                <a:close/>
                <a:moveTo>
                  <a:pt x="6794" y="4324"/>
                </a:moveTo>
                <a:lnTo>
                  <a:pt x="7678" y="1900"/>
                </a:lnTo>
                <a:lnTo>
                  <a:pt x="7678" y="1890"/>
                </a:lnTo>
                <a:lnTo>
                  <a:pt x="6791" y="4324"/>
                </a:lnTo>
                <a:lnTo>
                  <a:pt x="6794" y="4324"/>
                </a:lnTo>
                <a:close/>
                <a:moveTo>
                  <a:pt x="6845" y="4324"/>
                </a:moveTo>
                <a:lnTo>
                  <a:pt x="7678" y="2040"/>
                </a:lnTo>
                <a:lnTo>
                  <a:pt x="7678" y="2030"/>
                </a:lnTo>
                <a:lnTo>
                  <a:pt x="6842" y="4324"/>
                </a:lnTo>
                <a:lnTo>
                  <a:pt x="6845" y="4324"/>
                </a:lnTo>
                <a:close/>
                <a:moveTo>
                  <a:pt x="6896" y="4324"/>
                </a:moveTo>
                <a:lnTo>
                  <a:pt x="7678" y="2180"/>
                </a:lnTo>
                <a:lnTo>
                  <a:pt x="7678" y="2170"/>
                </a:lnTo>
                <a:lnTo>
                  <a:pt x="6893" y="4324"/>
                </a:lnTo>
                <a:lnTo>
                  <a:pt x="6896" y="4324"/>
                </a:lnTo>
                <a:close/>
                <a:moveTo>
                  <a:pt x="6947" y="4324"/>
                </a:moveTo>
                <a:lnTo>
                  <a:pt x="7678" y="2320"/>
                </a:lnTo>
                <a:lnTo>
                  <a:pt x="7678" y="2310"/>
                </a:lnTo>
                <a:lnTo>
                  <a:pt x="6944" y="4324"/>
                </a:lnTo>
                <a:lnTo>
                  <a:pt x="6947" y="4324"/>
                </a:lnTo>
                <a:close/>
                <a:moveTo>
                  <a:pt x="6998" y="4324"/>
                </a:moveTo>
                <a:lnTo>
                  <a:pt x="7678" y="2460"/>
                </a:lnTo>
                <a:lnTo>
                  <a:pt x="7678" y="2450"/>
                </a:lnTo>
                <a:lnTo>
                  <a:pt x="6995" y="4324"/>
                </a:lnTo>
                <a:lnTo>
                  <a:pt x="6998" y="4324"/>
                </a:lnTo>
                <a:close/>
                <a:moveTo>
                  <a:pt x="7049" y="4324"/>
                </a:moveTo>
                <a:lnTo>
                  <a:pt x="7678" y="2600"/>
                </a:lnTo>
                <a:lnTo>
                  <a:pt x="7678" y="2590"/>
                </a:lnTo>
                <a:lnTo>
                  <a:pt x="7046" y="4324"/>
                </a:lnTo>
                <a:lnTo>
                  <a:pt x="7049" y="4324"/>
                </a:lnTo>
                <a:close/>
                <a:moveTo>
                  <a:pt x="7100" y="4324"/>
                </a:moveTo>
                <a:lnTo>
                  <a:pt x="7678" y="2741"/>
                </a:lnTo>
                <a:lnTo>
                  <a:pt x="7678" y="2731"/>
                </a:lnTo>
                <a:lnTo>
                  <a:pt x="7097" y="4324"/>
                </a:lnTo>
                <a:lnTo>
                  <a:pt x="7100" y="4324"/>
                </a:lnTo>
                <a:close/>
                <a:moveTo>
                  <a:pt x="7151" y="4324"/>
                </a:moveTo>
                <a:lnTo>
                  <a:pt x="7678" y="2880"/>
                </a:lnTo>
                <a:lnTo>
                  <a:pt x="7678" y="2871"/>
                </a:lnTo>
                <a:lnTo>
                  <a:pt x="7148" y="4324"/>
                </a:lnTo>
                <a:lnTo>
                  <a:pt x="7151" y="4324"/>
                </a:lnTo>
                <a:close/>
                <a:moveTo>
                  <a:pt x="7203" y="4324"/>
                </a:moveTo>
                <a:lnTo>
                  <a:pt x="7678" y="3020"/>
                </a:lnTo>
                <a:lnTo>
                  <a:pt x="7678" y="3011"/>
                </a:lnTo>
                <a:lnTo>
                  <a:pt x="7199" y="4324"/>
                </a:lnTo>
                <a:lnTo>
                  <a:pt x="7203" y="4324"/>
                </a:lnTo>
                <a:close/>
                <a:moveTo>
                  <a:pt x="7254" y="4324"/>
                </a:moveTo>
                <a:lnTo>
                  <a:pt x="7678" y="3160"/>
                </a:lnTo>
                <a:lnTo>
                  <a:pt x="7678" y="3151"/>
                </a:lnTo>
                <a:lnTo>
                  <a:pt x="7250" y="4324"/>
                </a:lnTo>
                <a:lnTo>
                  <a:pt x="7254" y="4324"/>
                </a:lnTo>
                <a:close/>
                <a:moveTo>
                  <a:pt x="7305" y="4324"/>
                </a:moveTo>
                <a:lnTo>
                  <a:pt x="7678" y="3300"/>
                </a:lnTo>
                <a:lnTo>
                  <a:pt x="7678" y="3291"/>
                </a:lnTo>
                <a:lnTo>
                  <a:pt x="7301" y="4324"/>
                </a:lnTo>
                <a:lnTo>
                  <a:pt x="7305" y="4324"/>
                </a:lnTo>
                <a:close/>
                <a:moveTo>
                  <a:pt x="7356" y="4324"/>
                </a:moveTo>
                <a:lnTo>
                  <a:pt x="7678" y="3440"/>
                </a:lnTo>
                <a:lnTo>
                  <a:pt x="7678" y="3431"/>
                </a:lnTo>
                <a:lnTo>
                  <a:pt x="7352" y="4324"/>
                </a:lnTo>
                <a:lnTo>
                  <a:pt x="7356" y="4324"/>
                </a:lnTo>
                <a:close/>
                <a:moveTo>
                  <a:pt x="7407" y="4324"/>
                </a:moveTo>
                <a:lnTo>
                  <a:pt x="7678" y="3580"/>
                </a:lnTo>
                <a:lnTo>
                  <a:pt x="7678" y="3571"/>
                </a:lnTo>
                <a:lnTo>
                  <a:pt x="7403" y="4324"/>
                </a:lnTo>
                <a:lnTo>
                  <a:pt x="7407" y="4324"/>
                </a:lnTo>
                <a:close/>
                <a:moveTo>
                  <a:pt x="7458" y="4324"/>
                </a:moveTo>
                <a:lnTo>
                  <a:pt x="7678" y="3720"/>
                </a:lnTo>
                <a:lnTo>
                  <a:pt x="7678" y="3711"/>
                </a:lnTo>
                <a:lnTo>
                  <a:pt x="7455" y="4324"/>
                </a:lnTo>
                <a:lnTo>
                  <a:pt x="7458" y="4324"/>
                </a:lnTo>
                <a:close/>
                <a:moveTo>
                  <a:pt x="7509" y="4324"/>
                </a:moveTo>
                <a:lnTo>
                  <a:pt x="7678" y="3861"/>
                </a:lnTo>
                <a:lnTo>
                  <a:pt x="7678" y="3852"/>
                </a:lnTo>
                <a:lnTo>
                  <a:pt x="7506" y="4324"/>
                </a:lnTo>
                <a:lnTo>
                  <a:pt x="7509" y="4324"/>
                </a:lnTo>
                <a:close/>
                <a:moveTo>
                  <a:pt x="7560" y="4324"/>
                </a:moveTo>
                <a:lnTo>
                  <a:pt x="7678" y="4001"/>
                </a:lnTo>
                <a:lnTo>
                  <a:pt x="7678" y="3992"/>
                </a:lnTo>
                <a:lnTo>
                  <a:pt x="7557" y="4324"/>
                </a:lnTo>
                <a:lnTo>
                  <a:pt x="7560" y="4324"/>
                </a:lnTo>
                <a:close/>
                <a:moveTo>
                  <a:pt x="7611" y="4324"/>
                </a:moveTo>
                <a:lnTo>
                  <a:pt x="7678" y="4141"/>
                </a:lnTo>
                <a:lnTo>
                  <a:pt x="7678" y="4132"/>
                </a:lnTo>
                <a:lnTo>
                  <a:pt x="7608" y="4324"/>
                </a:lnTo>
                <a:lnTo>
                  <a:pt x="7611" y="4324"/>
                </a:lnTo>
                <a:close/>
                <a:moveTo>
                  <a:pt x="7662" y="4324"/>
                </a:moveTo>
                <a:lnTo>
                  <a:pt x="7678" y="4281"/>
                </a:lnTo>
                <a:lnTo>
                  <a:pt x="7678" y="4272"/>
                </a:lnTo>
                <a:lnTo>
                  <a:pt x="7659" y="4324"/>
                </a:lnTo>
                <a:lnTo>
                  <a:pt x="7662" y="4324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742478A-79DC-4626-BCD1-F04ED774B5A8}"/>
              </a:ext>
            </a:extLst>
          </p:cNvPr>
          <p:cNvSpPr/>
          <p:nvPr userDrawn="1"/>
        </p:nvSpPr>
        <p:spPr>
          <a:xfrm>
            <a:off x="-3175" y="0"/>
            <a:ext cx="12192000" cy="6162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FC1F81F-5F07-47A1-A214-58E2045D36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227" y="6308513"/>
            <a:ext cx="2889504" cy="4063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0499245-0B05-412A-BF3C-4534766FD1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0227" y="6308513"/>
            <a:ext cx="2889504" cy="406332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F9A7EE3E-3B91-C24F-995C-E65BB3FA898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0227" y="1516306"/>
            <a:ext cx="10716094" cy="3130062"/>
          </a:xfrm>
          <a:prstGeom prst="rect">
            <a:avLst/>
          </a:prstGeom>
        </p:spPr>
        <p:txBody>
          <a:bodyPr lIns="0" rIns="0" anchor="ctr"/>
          <a:lstStyle>
            <a:lvl1pPr algn="l">
              <a:lnSpc>
                <a:spcPct val="85000"/>
              </a:lnSpc>
              <a:defRPr sz="7200" b="1" i="0" spc="-150">
                <a:solidFill>
                  <a:schemeClr val="bg1"/>
                </a:solidFill>
                <a:latin typeface="Book Antiqua" panose="02040602050305030304" pitchFamily="18" charset="0"/>
                <a:ea typeface="Tahoma" panose="020B0604030504040204" pitchFamily="34" charset="0"/>
                <a:cs typeface="David" panose="020E0502060401010101" pitchFamily="34" charset="-79"/>
              </a:defRPr>
            </a:lvl1pPr>
          </a:lstStyle>
          <a:p>
            <a:r>
              <a:rPr lang="en-US" dirty="0"/>
              <a:t>Master title slide style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8F3ABBEE-ACB7-0B49-B4CF-F51799B5504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0700" y="4840922"/>
            <a:ext cx="3544888" cy="199112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ts val="122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 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8563DEB8-A147-1E4C-81A3-08107FB23F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0226" y="5110919"/>
            <a:ext cx="3545361" cy="167331"/>
          </a:xfrm>
          <a:prstGeom prst="rect">
            <a:avLst/>
          </a:prstGeom>
        </p:spPr>
        <p:txBody>
          <a:bodyPr lIns="0" rIns="0"/>
          <a:lstStyle>
            <a:lvl1pPr marL="0" indent="0" algn="l">
              <a:lnSpc>
                <a:spcPct val="6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 algn="l">
              <a:lnSpc>
                <a:spcPct val="60000"/>
              </a:lnSpc>
              <a:buNone/>
              <a:defRPr sz="1600"/>
            </a:lvl2pPr>
            <a:lvl3pPr marL="914400" indent="0" algn="l">
              <a:lnSpc>
                <a:spcPct val="60000"/>
              </a:lnSpc>
              <a:buNone/>
              <a:defRPr sz="1600"/>
            </a:lvl3pPr>
            <a:lvl4pPr marL="1371600" indent="0" algn="l">
              <a:lnSpc>
                <a:spcPct val="60000"/>
              </a:lnSpc>
              <a:buNone/>
              <a:defRPr sz="1600"/>
            </a:lvl4pPr>
          </a:lstStyle>
          <a:p>
            <a:pPr lvl="0"/>
            <a:r>
              <a:rPr lang="en-US" dirty="0"/>
              <a:t>Presenter Title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57AF0D73-3894-7048-B729-066D462FB9E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0226" y="5349135"/>
            <a:ext cx="3545361" cy="176201"/>
          </a:xfrm>
          <a:prstGeom prst="rect">
            <a:avLst/>
          </a:prstGeom>
        </p:spPr>
        <p:txBody>
          <a:bodyPr lIns="0" rIns="0"/>
          <a:lstStyle>
            <a:lvl1pPr marL="0" indent="0" algn="l">
              <a:lnSpc>
                <a:spcPct val="6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 algn="l">
              <a:lnSpc>
                <a:spcPct val="60000"/>
              </a:lnSpc>
              <a:buNone/>
              <a:defRPr sz="1600"/>
            </a:lvl2pPr>
            <a:lvl3pPr marL="914400" indent="0" algn="l">
              <a:lnSpc>
                <a:spcPct val="60000"/>
              </a:lnSpc>
              <a:buNone/>
              <a:defRPr sz="1600"/>
            </a:lvl3pPr>
            <a:lvl4pPr marL="1371600" indent="0" algn="l">
              <a:lnSpc>
                <a:spcPct val="60000"/>
              </a:lnSpc>
              <a:buNone/>
              <a:defRPr sz="1600"/>
            </a:lvl4pPr>
          </a:lstStyle>
          <a:p>
            <a:pPr lvl="0"/>
            <a:r>
              <a:rPr lang="en-US" dirty="0"/>
              <a:t>Presented to Lorem Ipsum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BC1B80D6-0F9E-224C-83D9-FC53338A3F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0226" y="5596221"/>
            <a:ext cx="3545361" cy="180465"/>
          </a:xfrm>
          <a:prstGeom prst="rect">
            <a:avLst/>
          </a:prstGeom>
        </p:spPr>
        <p:txBody>
          <a:bodyPr lIns="0" rIns="0"/>
          <a:lstStyle>
            <a:lvl1pPr marL="0" indent="0" algn="l">
              <a:lnSpc>
                <a:spcPct val="6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 algn="l">
              <a:lnSpc>
                <a:spcPct val="60000"/>
              </a:lnSpc>
              <a:buNone/>
              <a:defRPr sz="1600"/>
            </a:lvl2pPr>
            <a:lvl3pPr marL="914400" indent="0" algn="l">
              <a:lnSpc>
                <a:spcPct val="60000"/>
              </a:lnSpc>
              <a:buNone/>
              <a:defRPr sz="1600"/>
            </a:lvl3pPr>
            <a:lvl4pPr marL="1371600" indent="0" algn="l">
              <a:lnSpc>
                <a:spcPct val="60000"/>
              </a:lnSpc>
              <a:buNone/>
              <a:defRPr sz="1600"/>
            </a:lvl4pPr>
          </a:lstStyle>
          <a:p>
            <a:pPr lvl="0"/>
            <a:r>
              <a:rPr lang="en-US" dirty="0"/>
              <a:t>Date 00/00/00</a:t>
            </a:r>
          </a:p>
        </p:txBody>
      </p:sp>
    </p:spTree>
    <p:extLst>
      <p:ext uri="{BB962C8B-B14F-4D97-AF65-F5344CB8AC3E}">
        <p14:creationId xmlns:p14="http://schemas.microsoft.com/office/powerpoint/2010/main" val="36296837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59">
            <a:extLst>
              <a:ext uri="{FF2B5EF4-FFF2-40B4-BE49-F238E27FC236}">
                <a16:creationId xmlns:a16="http://schemas.microsoft.com/office/drawing/2014/main" id="{F2C91A8F-BF55-4BDB-981B-E1C306B24D2E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0" y="-3175"/>
            <a:ext cx="12188825" cy="6864350"/>
          </a:xfrm>
          <a:custGeom>
            <a:avLst/>
            <a:gdLst>
              <a:gd name="T0" fmla="*/ 146 w 7678"/>
              <a:gd name="T1" fmla="*/ 0 h 4324"/>
              <a:gd name="T2" fmla="*/ 299 w 7678"/>
              <a:gd name="T3" fmla="*/ 0 h 4324"/>
              <a:gd name="T4" fmla="*/ 452 w 7678"/>
              <a:gd name="T5" fmla="*/ 0 h 4324"/>
              <a:gd name="T6" fmla="*/ 1983 w 7678"/>
              <a:gd name="T7" fmla="*/ 0 h 4324"/>
              <a:gd name="T8" fmla="*/ 2188 w 7678"/>
              <a:gd name="T9" fmla="*/ 0 h 4324"/>
              <a:gd name="T10" fmla="*/ 2341 w 7678"/>
              <a:gd name="T11" fmla="*/ 0 h 4324"/>
              <a:gd name="T12" fmla="*/ 2494 w 7678"/>
              <a:gd name="T13" fmla="*/ 0 h 4324"/>
              <a:gd name="T14" fmla="*/ 2647 w 7678"/>
              <a:gd name="T15" fmla="*/ 0 h 4324"/>
              <a:gd name="T16" fmla="*/ 2801 w 7678"/>
              <a:gd name="T17" fmla="*/ 0 h 4324"/>
              <a:gd name="T18" fmla="*/ 2954 w 7678"/>
              <a:gd name="T19" fmla="*/ 0 h 4324"/>
              <a:gd name="T20" fmla="*/ 3107 w 7678"/>
              <a:gd name="T21" fmla="*/ 0 h 4324"/>
              <a:gd name="T22" fmla="*/ 3260 w 7678"/>
              <a:gd name="T23" fmla="*/ 0 h 4324"/>
              <a:gd name="T24" fmla="*/ 3414 w 7678"/>
              <a:gd name="T25" fmla="*/ 0 h 4324"/>
              <a:gd name="T26" fmla="*/ 3567 w 7678"/>
              <a:gd name="T27" fmla="*/ 0 h 4324"/>
              <a:gd name="T28" fmla="*/ 3720 w 7678"/>
              <a:gd name="T29" fmla="*/ 0 h 4324"/>
              <a:gd name="T30" fmla="*/ 3873 w 7678"/>
              <a:gd name="T31" fmla="*/ 0 h 4324"/>
              <a:gd name="T32" fmla="*/ 4027 w 7678"/>
              <a:gd name="T33" fmla="*/ 0 h 4324"/>
              <a:gd name="T34" fmla="*/ 4180 w 7678"/>
              <a:gd name="T35" fmla="*/ 0 h 4324"/>
              <a:gd name="T36" fmla="*/ 605 w 7678"/>
              <a:gd name="T37" fmla="*/ 0 h 4324"/>
              <a:gd name="T38" fmla="*/ 758 w 7678"/>
              <a:gd name="T39" fmla="*/ 0 h 4324"/>
              <a:gd name="T40" fmla="*/ 912 w 7678"/>
              <a:gd name="T41" fmla="*/ 0 h 4324"/>
              <a:gd name="T42" fmla="*/ 1065 w 7678"/>
              <a:gd name="T43" fmla="*/ 0 h 4324"/>
              <a:gd name="T44" fmla="*/ 1218 w 7678"/>
              <a:gd name="T45" fmla="*/ 0 h 4324"/>
              <a:gd name="T46" fmla="*/ 1371 w 7678"/>
              <a:gd name="T47" fmla="*/ 0 h 4324"/>
              <a:gd name="T48" fmla="*/ 1525 w 7678"/>
              <a:gd name="T49" fmla="*/ 0 h 4324"/>
              <a:gd name="T50" fmla="*/ 1681 w 7678"/>
              <a:gd name="T51" fmla="*/ 0 h 4324"/>
              <a:gd name="T52" fmla="*/ 1835 w 7678"/>
              <a:gd name="T53" fmla="*/ 0 h 4324"/>
              <a:gd name="T54" fmla="*/ 6634 w 7678"/>
              <a:gd name="T55" fmla="*/ 0 h 4324"/>
              <a:gd name="T56" fmla="*/ 6736 w 7678"/>
              <a:gd name="T57" fmla="*/ 0 h 4324"/>
              <a:gd name="T58" fmla="*/ 6889 w 7678"/>
              <a:gd name="T59" fmla="*/ 0 h 4324"/>
              <a:gd name="T60" fmla="*/ 7043 w 7678"/>
              <a:gd name="T61" fmla="*/ 0 h 4324"/>
              <a:gd name="T62" fmla="*/ 7196 w 7678"/>
              <a:gd name="T63" fmla="*/ 0 h 4324"/>
              <a:gd name="T64" fmla="*/ 7349 w 7678"/>
              <a:gd name="T65" fmla="*/ 0 h 4324"/>
              <a:gd name="T66" fmla="*/ 7502 w 7678"/>
              <a:gd name="T67" fmla="*/ 0 h 4324"/>
              <a:gd name="T68" fmla="*/ 7656 w 7678"/>
              <a:gd name="T69" fmla="*/ 0 h 4324"/>
              <a:gd name="T70" fmla="*/ 6229 w 7678"/>
              <a:gd name="T71" fmla="*/ 4324 h 4324"/>
              <a:gd name="T72" fmla="*/ 4388 w 7678"/>
              <a:gd name="T73" fmla="*/ 0 h 4324"/>
              <a:gd name="T74" fmla="*/ 4541 w 7678"/>
              <a:gd name="T75" fmla="*/ 0 h 4324"/>
              <a:gd name="T76" fmla="*/ 4694 w 7678"/>
              <a:gd name="T77" fmla="*/ 0 h 4324"/>
              <a:gd name="T78" fmla="*/ 4847 w 7678"/>
              <a:gd name="T79" fmla="*/ 0 h 4324"/>
              <a:gd name="T80" fmla="*/ 5000 w 7678"/>
              <a:gd name="T81" fmla="*/ 0 h 4324"/>
              <a:gd name="T82" fmla="*/ 5154 w 7678"/>
              <a:gd name="T83" fmla="*/ 0 h 4324"/>
              <a:gd name="T84" fmla="*/ 5307 w 7678"/>
              <a:gd name="T85" fmla="*/ 0 h 4324"/>
              <a:gd name="T86" fmla="*/ 5460 w 7678"/>
              <a:gd name="T87" fmla="*/ 0 h 4324"/>
              <a:gd name="T88" fmla="*/ 5613 w 7678"/>
              <a:gd name="T89" fmla="*/ 0 h 4324"/>
              <a:gd name="T90" fmla="*/ 5766 w 7678"/>
              <a:gd name="T91" fmla="*/ 0 h 4324"/>
              <a:gd name="T92" fmla="*/ 5919 w 7678"/>
              <a:gd name="T93" fmla="*/ 0 h 4324"/>
              <a:gd name="T94" fmla="*/ 6072 w 7678"/>
              <a:gd name="T95" fmla="*/ 0 h 4324"/>
              <a:gd name="T96" fmla="*/ 6225 w 7678"/>
              <a:gd name="T97" fmla="*/ 0 h 4324"/>
              <a:gd name="T98" fmla="*/ 6379 w 7678"/>
              <a:gd name="T99" fmla="*/ 0 h 4324"/>
              <a:gd name="T100" fmla="*/ 6532 w 7678"/>
              <a:gd name="T101" fmla="*/ 0 h 4324"/>
              <a:gd name="T102" fmla="*/ 6382 w 7678"/>
              <a:gd name="T103" fmla="*/ 4324 h 4324"/>
              <a:gd name="T104" fmla="*/ 6535 w 7678"/>
              <a:gd name="T105" fmla="*/ 4324 h 4324"/>
              <a:gd name="T106" fmla="*/ 6688 w 7678"/>
              <a:gd name="T107" fmla="*/ 4324 h 4324"/>
              <a:gd name="T108" fmla="*/ 6842 w 7678"/>
              <a:gd name="T109" fmla="*/ 4324 h 4324"/>
              <a:gd name="T110" fmla="*/ 6995 w 7678"/>
              <a:gd name="T111" fmla="*/ 4324 h 4324"/>
              <a:gd name="T112" fmla="*/ 7148 w 7678"/>
              <a:gd name="T113" fmla="*/ 4324 h 4324"/>
              <a:gd name="T114" fmla="*/ 7301 w 7678"/>
              <a:gd name="T115" fmla="*/ 4324 h 4324"/>
              <a:gd name="T116" fmla="*/ 7455 w 7678"/>
              <a:gd name="T117" fmla="*/ 4324 h 4324"/>
              <a:gd name="T118" fmla="*/ 7608 w 7678"/>
              <a:gd name="T119" fmla="*/ 4324 h 4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678" h="4324">
                <a:moveTo>
                  <a:pt x="47" y="0"/>
                </a:moveTo>
                <a:lnTo>
                  <a:pt x="0" y="128"/>
                </a:lnTo>
                <a:lnTo>
                  <a:pt x="0" y="119"/>
                </a:lnTo>
                <a:lnTo>
                  <a:pt x="43" y="0"/>
                </a:lnTo>
                <a:lnTo>
                  <a:pt x="47" y="0"/>
                </a:lnTo>
                <a:close/>
                <a:moveTo>
                  <a:pt x="94" y="0"/>
                </a:moveTo>
                <a:lnTo>
                  <a:pt x="0" y="259"/>
                </a:lnTo>
                <a:lnTo>
                  <a:pt x="0" y="268"/>
                </a:lnTo>
                <a:lnTo>
                  <a:pt x="98" y="0"/>
                </a:lnTo>
                <a:lnTo>
                  <a:pt x="94" y="0"/>
                </a:lnTo>
                <a:close/>
                <a:moveTo>
                  <a:pt x="146" y="0"/>
                </a:moveTo>
                <a:lnTo>
                  <a:pt x="0" y="399"/>
                </a:lnTo>
                <a:lnTo>
                  <a:pt x="0" y="408"/>
                </a:lnTo>
                <a:lnTo>
                  <a:pt x="149" y="0"/>
                </a:lnTo>
                <a:lnTo>
                  <a:pt x="146" y="0"/>
                </a:lnTo>
                <a:close/>
                <a:moveTo>
                  <a:pt x="197" y="0"/>
                </a:moveTo>
                <a:lnTo>
                  <a:pt x="0" y="539"/>
                </a:lnTo>
                <a:lnTo>
                  <a:pt x="0" y="549"/>
                </a:lnTo>
                <a:lnTo>
                  <a:pt x="200" y="0"/>
                </a:lnTo>
                <a:lnTo>
                  <a:pt x="197" y="0"/>
                </a:lnTo>
                <a:close/>
                <a:moveTo>
                  <a:pt x="248" y="0"/>
                </a:moveTo>
                <a:lnTo>
                  <a:pt x="0" y="680"/>
                </a:lnTo>
                <a:lnTo>
                  <a:pt x="0" y="689"/>
                </a:lnTo>
                <a:lnTo>
                  <a:pt x="251" y="0"/>
                </a:lnTo>
                <a:lnTo>
                  <a:pt x="248" y="0"/>
                </a:lnTo>
                <a:close/>
                <a:moveTo>
                  <a:pt x="299" y="0"/>
                </a:moveTo>
                <a:lnTo>
                  <a:pt x="0" y="820"/>
                </a:lnTo>
                <a:lnTo>
                  <a:pt x="0" y="829"/>
                </a:lnTo>
                <a:lnTo>
                  <a:pt x="302" y="0"/>
                </a:lnTo>
                <a:lnTo>
                  <a:pt x="299" y="0"/>
                </a:lnTo>
                <a:close/>
                <a:moveTo>
                  <a:pt x="350" y="0"/>
                </a:moveTo>
                <a:lnTo>
                  <a:pt x="0" y="960"/>
                </a:lnTo>
                <a:lnTo>
                  <a:pt x="0" y="969"/>
                </a:lnTo>
                <a:lnTo>
                  <a:pt x="353" y="0"/>
                </a:lnTo>
                <a:lnTo>
                  <a:pt x="350" y="0"/>
                </a:lnTo>
                <a:close/>
                <a:moveTo>
                  <a:pt x="401" y="0"/>
                </a:moveTo>
                <a:lnTo>
                  <a:pt x="0" y="1099"/>
                </a:lnTo>
                <a:lnTo>
                  <a:pt x="0" y="1109"/>
                </a:lnTo>
                <a:lnTo>
                  <a:pt x="404" y="0"/>
                </a:lnTo>
                <a:lnTo>
                  <a:pt x="401" y="0"/>
                </a:lnTo>
                <a:close/>
                <a:moveTo>
                  <a:pt x="452" y="0"/>
                </a:moveTo>
                <a:lnTo>
                  <a:pt x="0" y="1239"/>
                </a:lnTo>
                <a:lnTo>
                  <a:pt x="0" y="1249"/>
                </a:lnTo>
                <a:lnTo>
                  <a:pt x="455" y="0"/>
                </a:lnTo>
                <a:lnTo>
                  <a:pt x="452" y="0"/>
                </a:lnTo>
                <a:close/>
                <a:moveTo>
                  <a:pt x="503" y="0"/>
                </a:moveTo>
                <a:lnTo>
                  <a:pt x="0" y="1379"/>
                </a:lnTo>
                <a:lnTo>
                  <a:pt x="0" y="1389"/>
                </a:lnTo>
                <a:lnTo>
                  <a:pt x="507" y="0"/>
                </a:lnTo>
                <a:lnTo>
                  <a:pt x="503" y="0"/>
                </a:lnTo>
                <a:close/>
                <a:moveTo>
                  <a:pt x="2034" y="0"/>
                </a:moveTo>
                <a:lnTo>
                  <a:pt x="459" y="4324"/>
                </a:lnTo>
                <a:lnTo>
                  <a:pt x="462" y="4324"/>
                </a:lnTo>
                <a:lnTo>
                  <a:pt x="2038" y="0"/>
                </a:lnTo>
                <a:lnTo>
                  <a:pt x="2034" y="0"/>
                </a:lnTo>
                <a:close/>
                <a:moveTo>
                  <a:pt x="1983" y="0"/>
                </a:moveTo>
                <a:lnTo>
                  <a:pt x="408" y="4324"/>
                </a:lnTo>
                <a:lnTo>
                  <a:pt x="411" y="4324"/>
                </a:lnTo>
                <a:lnTo>
                  <a:pt x="1987" y="0"/>
                </a:lnTo>
                <a:lnTo>
                  <a:pt x="1983" y="0"/>
                </a:lnTo>
                <a:close/>
                <a:moveTo>
                  <a:pt x="2086" y="0"/>
                </a:moveTo>
                <a:lnTo>
                  <a:pt x="510" y="4324"/>
                </a:lnTo>
                <a:lnTo>
                  <a:pt x="513" y="4324"/>
                </a:lnTo>
                <a:lnTo>
                  <a:pt x="2089" y="0"/>
                </a:lnTo>
                <a:lnTo>
                  <a:pt x="2086" y="0"/>
                </a:lnTo>
                <a:close/>
                <a:moveTo>
                  <a:pt x="2137" y="0"/>
                </a:moveTo>
                <a:lnTo>
                  <a:pt x="561" y="4324"/>
                </a:lnTo>
                <a:lnTo>
                  <a:pt x="564" y="4324"/>
                </a:lnTo>
                <a:lnTo>
                  <a:pt x="2140" y="0"/>
                </a:lnTo>
                <a:lnTo>
                  <a:pt x="2137" y="0"/>
                </a:lnTo>
                <a:close/>
                <a:moveTo>
                  <a:pt x="2188" y="0"/>
                </a:moveTo>
                <a:lnTo>
                  <a:pt x="612" y="4324"/>
                </a:lnTo>
                <a:lnTo>
                  <a:pt x="615" y="4324"/>
                </a:lnTo>
                <a:lnTo>
                  <a:pt x="2191" y="0"/>
                </a:lnTo>
                <a:lnTo>
                  <a:pt x="2188" y="0"/>
                </a:lnTo>
                <a:close/>
                <a:moveTo>
                  <a:pt x="2239" y="0"/>
                </a:moveTo>
                <a:lnTo>
                  <a:pt x="663" y="4324"/>
                </a:lnTo>
                <a:lnTo>
                  <a:pt x="666" y="4324"/>
                </a:lnTo>
                <a:lnTo>
                  <a:pt x="2242" y="0"/>
                </a:lnTo>
                <a:lnTo>
                  <a:pt x="2239" y="0"/>
                </a:lnTo>
                <a:close/>
                <a:moveTo>
                  <a:pt x="2290" y="0"/>
                </a:moveTo>
                <a:lnTo>
                  <a:pt x="714" y="4324"/>
                </a:lnTo>
                <a:lnTo>
                  <a:pt x="718" y="4324"/>
                </a:lnTo>
                <a:lnTo>
                  <a:pt x="2293" y="0"/>
                </a:lnTo>
                <a:lnTo>
                  <a:pt x="2290" y="0"/>
                </a:lnTo>
                <a:close/>
                <a:moveTo>
                  <a:pt x="2341" y="0"/>
                </a:moveTo>
                <a:lnTo>
                  <a:pt x="765" y="4324"/>
                </a:lnTo>
                <a:lnTo>
                  <a:pt x="769" y="4324"/>
                </a:lnTo>
                <a:lnTo>
                  <a:pt x="2344" y="0"/>
                </a:lnTo>
                <a:lnTo>
                  <a:pt x="2341" y="0"/>
                </a:lnTo>
                <a:close/>
                <a:moveTo>
                  <a:pt x="2392" y="0"/>
                </a:moveTo>
                <a:lnTo>
                  <a:pt x="816" y="4324"/>
                </a:lnTo>
                <a:lnTo>
                  <a:pt x="820" y="4324"/>
                </a:lnTo>
                <a:lnTo>
                  <a:pt x="2395" y="0"/>
                </a:lnTo>
                <a:lnTo>
                  <a:pt x="2392" y="0"/>
                </a:lnTo>
                <a:close/>
                <a:moveTo>
                  <a:pt x="2443" y="0"/>
                </a:moveTo>
                <a:lnTo>
                  <a:pt x="867" y="4324"/>
                </a:lnTo>
                <a:lnTo>
                  <a:pt x="871" y="4324"/>
                </a:lnTo>
                <a:lnTo>
                  <a:pt x="2447" y="0"/>
                </a:lnTo>
                <a:lnTo>
                  <a:pt x="2443" y="0"/>
                </a:lnTo>
                <a:close/>
                <a:moveTo>
                  <a:pt x="2494" y="0"/>
                </a:moveTo>
                <a:lnTo>
                  <a:pt x="918" y="4324"/>
                </a:lnTo>
                <a:lnTo>
                  <a:pt x="922" y="4324"/>
                </a:lnTo>
                <a:lnTo>
                  <a:pt x="2498" y="0"/>
                </a:lnTo>
                <a:lnTo>
                  <a:pt x="2494" y="0"/>
                </a:lnTo>
                <a:close/>
                <a:moveTo>
                  <a:pt x="2545" y="0"/>
                </a:moveTo>
                <a:lnTo>
                  <a:pt x="969" y="4324"/>
                </a:lnTo>
                <a:lnTo>
                  <a:pt x="973" y="4324"/>
                </a:lnTo>
                <a:lnTo>
                  <a:pt x="2549" y="0"/>
                </a:lnTo>
                <a:lnTo>
                  <a:pt x="2545" y="0"/>
                </a:lnTo>
                <a:close/>
                <a:moveTo>
                  <a:pt x="2596" y="0"/>
                </a:moveTo>
                <a:lnTo>
                  <a:pt x="1021" y="4324"/>
                </a:lnTo>
                <a:lnTo>
                  <a:pt x="1024" y="4324"/>
                </a:lnTo>
                <a:lnTo>
                  <a:pt x="2600" y="0"/>
                </a:lnTo>
                <a:lnTo>
                  <a:pt x="2596" y="0"/>
                </a:lnTo>
                <a:close/>
                <a:moveTo>
                  <a:pt x="2647" y="0"/>
                </a:moveTo>
                <a:lnTo>
                  <a:pt x="1072" y="4324"/>
                </a:lnTo>
                <a:lnTo>
                  <a:pt x="1075" y="4324"/>
                </a:lnTo>
                <a:lnTo>
                  <a:pt x="2651" y="0"/>
                </a:lnTo>
                <a:lnTo>
                  <a:pt x="2647" y="0"/>
                </a:lnTo>
                <a:close/>
                <a:moveTo>
                  <a:pt x="2699" y="0"/>
                </a:moveTo>
                <a:lnTo>
                  <a:pt x="1123" y="4324"/>
                </a:lnTo>
                <a:lnTo>
                  <a:pt x="1126" y="4324"/>
                </a:lnTo>
                <a:lnTo>
                  <a:pt x="2702" y="0"/>
                </a:lnTo>
                <a:lnTo>
                  <a:pt x="2699" y="0"/>
                </a:lnTo>
                <a:close/>
                <a:moveTo>
                  <a:pt x="2750" y="0"/>
                </a:moveTo>
                <a:lnTo>
                  <a:pt x="1174" y="4324"/>
                </a:lnTo>
                <a:lnTo>
                  <a:pt x="1177" y="4324"/>
                </a:lnTo>
                <a:lnTo>
                  <a:pt x="2753" y="0"/>
                </a:lnTo>
                <a:lnTo>
                  <a:pt x="2750" y="0"/>
                </a:lnTo>
                <a:close/>
                <a:moveTo>
                  <a:pt x="2801" y="0"/>
                </a:moveTo>
                <a:lnTo>
                  <a:pt x="1225" y="4324"/>
                </a:lnTo>
                <a:lnTo>
                  <a:pt x="1228" y="4324"/>
                </a:lnTo>
                <a:lnTo>
                  <a:pt x="2804" y="0"/>
                </a:lnTo>
                <a:lnTo>
                  <a:pt x="2801" y="0"/>
                </a:lnTo>
                <a:close/>
                <a:moveTo>
                  <a:pt x="2852" y="0"/>
                </a:moveTo>
                <a:lnTo>
                  <a:pt x="1276" y="4324"/>
                </a:lnTo>
                <a:lnTo>
                  <a:pt x="1279" y="4324"/>
                </a:lnTo>
                <a:lnTo>
                  <a:pt x="2855" y="0"/>
                </a:lnTo>
                <a:lnTo>
                  <a:pt x="2852" y="0"/>
                </a:lnTo>
                <a:close/>
                <a:moveTo>
                  <a:pt x="2903" y="0"/>
                </a:moveTo>
                <a:lnTo>
                  <a:pt x="1327" y="4324"/>
                </a:lnTo>
                <a:lnTo>
                  <a:pt x="1330" y="4324"/>
                </a:lnTo>
                <a:lnTo>
                  <a:pt x="2906" y="0"/>
                </a:lnTo>
                <a:lnTo>
                  <a:pt x="2903" y="0"/>
                </a:lnTo>
                <a:close/>
                <a:moveTo>
                  <a:pt x="2954" y="0"/>
                </a:moveTo>
                <a:lnTo>
                  <a:pt x="1378" y="4324"/>
                </a:lnTo>
                <a:lnTo>
                  <a:pt x="1382" y="4324"/>
                </a:lnTo>
                <a:lnTo>
                  <a:pt x="2957" y="0"/>
                </a:lnTo>
                <a:lnTo>
                  <a:pt x="2954" y="0"/>
                </a:lnTo>
                <a:close/>
                <a:moveTo>
                  <a:pt x="3005" y="0"/>
                </a:moveTo>
                <a:lnTo>
                  <a:pt x="1429" y="4324"/>
                </a:lnTo>
                <a:lnTo>
                  <a:pt x="1433" y="4324"/>
                </a:lnTo>
                <a:lnTo>
                  <a:pt x="3008" y="0"/>
                </a:lnTo>
                <a:lnTo>
                  <a:pt x="3005" y="0"/>
                </a:lnTo>
                <a:close/>
                <a:moveTo>
                  <a:pt x="3056" y="0"/>
                </a:moveTo>
                <a:lnTo>
                  <a:pt x="1480" y="4324"/>
                </a:lnTo>
                <a:lnTo>
                  <a:pt x="1484" y="4324"/>
                </a:lnTo>
                <a:lnTo>
                  <a:pt x="3059" y="0"/>
                </a:lnTo>
                <a:lnTo>
                  <a:pt x="3056" y="0"/>
                </a:lnTo>
                <a:close/>
                <a:moveTo>
                  <a:pt x="3107" y="0"/>
                </a:moveTo>
                <a:lnTo>
                  <a:pt x="1531" y="4324"/>
                </a:lnTo>
                <a:lnTo>
                  <a:pt x="1535" y="4324"/>
                </a:lnTo>
                <a:lnTo>
                  <a:pt x="3111" y="0"/>
                </a:lnTo>
                <a:lnTo>
                  <a:pt x="3107" y="0"/>
                </a:lnTo>
                <a:close/>
                <a:moveTo>
                  <a:pt x="3158" y="0"/>
                </a:moveTo>
                <a:lnTo>
                  <a:pt x="1582" y="4324"/>
                </a:lnTo>
                <a:lnTo>
                  <a:pt x="1586" y="4324"/>
                </a:lnTo>
                <a:lnTo>
                  <a:pt x="3162" y="0"/>
                </a:lnTo>
                <a:lnTo>
                  <a:pt x="3158" y="0"/>
                </a:lnTo>
                <a:close/>
                <a:moveTo>
                  <a:pt x="3209" y="0"/>
                </a:moveTo>
                <a:lnTo>
                  <a:pt x="1634" y="4324"/>
                </a:lnTo>
                <a:lnTo>
                  <a:pt x="1637" y="4324"/>
                </a:lnTo>
                <a:lnTo>
                  <a:pt x="3213" y="0"/>
                </a:lnTo>
                <a:lnTo>
                  <a:pt x="3209" y="0"/>
                </a:lnTo>
                <a:close/>
                <a:moveTo>
                  <a:pt x="3260" y="0"/>
                </a:moveTo>
                <a:lnTo>
                  <a:pt x="1685" y="4324"/>
                </a:lnTo>
                <a:lnTo>
                  <a:pt x="1688" y="4324"/>
                </a:lnTo>
                <a:lnTo>
                  <a:pt x="3264" y="0"/>
                </a:lnTo>
                <a:lnTo>
                  <a:pt x="3260" y="0"/>
                </a:lnTo>
                <a:close/>
                <a:moveTo>
                  <a:pt x="3311" y="0"/>
                </a:moveTo>
                <a:lnTo>
                  <a:pt x="1736" y="4324"/>
                </a:lnTo>
                <a:lnTo>
                  <a:pt x="1739" y="4324"/>
                </a:lnTo>
                <a:lnTo>
                  <a:pt x="3315" y="0"/>
                </a:lnTo>
                <a:lnTo>
                  <a:pt x="3311" y="0"/>
                </a:lnTo>
                <a:close/>
                <a:moveTo>
                  <a:pt x="3363" y="0"/>
                </a:moveTo>
                <a:lnTo>
                  <a:pt x="1787" y="4324"/>
                </a:lnTo>
                <a:lnTo>
                  <a:pt x="1790" y="4324"/>
                </a:lnTo>
                <a:lnTo>
                  <a:pt x="3366" y="0"/>
                </a:lnTo>
                <a:lnTo>
                  <a:pt x="3363" y="0"/>
                </a:lnTo>
                <a:close/>
                <a:moveTo>
                  <a:pt x="3414" y="0"/>
                </a:moveTo>
                <a:lnTo>
                  <a:pt x="1838" y="4324"/>
                </a:lnTo>
                <a:lnTo>
                  <a:pt x="1841" y="4324"/>
                </a:lnTo>
                <a:lnTo>
                  <a:pt x="3417" y="0"/>
                </a:lnTo>
                <a:lnTo>
                  <a:pt x="3414" y="0"/>
                </a:lnTo>
                <a:close/>
                <a:moveTo>
                  <a:pt x="3465" y="0"/>
                </a:moveTo>
                <a:lnTo>
                  <a:pt x="1889" y="4324"/>
                </a:lnTo>
                <a:lnTo>
                  <a:pt x="1892" y="4324"/>
                </a:lnTo>
                <a:lnTo>
                  <a:pt x="3468" y="0"/>
                </a:lnTo>
                <a:lnTo>
                  <a:pt x="3465" y="0"/>
                </a:lnTo>
                <a:close/>
                <a:moveTo>
                  <a:pt x="3516" y="0"/>
                </a:moveTo>
                <a:lnTo>
                  <a:pt x="1939" y="4324"/>
                </a:lnTo>
                <a:lnTo>
                  <a:pt x="1942" y="4324"/>
                </a:lnTo>
                <a:lnTo>
                  <a:pt x="3519" y="0"/>
                </a:lnTo>
                <a:lnTo>
                  <a:pt x="3516" y="0"/>
                </a:lnTo>
                <a:close/>
                <a:moveTo>
                  <a:pt x="3567" y="0"/>
                </a:moveTo>
                <a:lnTo>
                  <a:pt x="1990" y="4324"/>
                </a:lnTo>
                <a:lnTo>
                  <a:pt x="1993" y="4324"/>
                </a:lnTo>
                <a:lnTo>
                  <a:pt x="3570" y="0"/>
                </a:lnTo>
                <a:lnTo>
                  <a:pt x="3567" y="0"/>
                </a:lnTo>
                <a:close/>
                <a:moveTo>
                  <a:pt x="3618" y="0"/>
                </a:moveTo>
                <a:lnTo>
                  <a:pt x="2041" y="4324"/>
                </a:lnTo>
                <a:lnTo>
                  <a:pt x="2045" y="4324"/>
                </a:lnTo>
                <a:lnTo>
                  <a:pt x="3621" y="0"/>
                </a:lnTo>
                <a:lnTo>
                  <a:pt x="3618" y="0"/>
                </a:lnTo>
                <a:close/>
                <a:moveTo>
                  <a:pt x="3669" y="0"/>
                </a:moveTo>
                <a:lnTo>
                  <a:pt x="2092" y="4324"/>
                </a:lnTo>
                <a:lnTo>
                  <a:pt x="2096" y="4324"/>
                </a:lnTo>
                <a:lnTo>
                  <a:pt x="3672" y="0"/>
                </a:lnTo>
                <a:lnTo>
                  <a:pt x="3669" y="0"/>
                </a:lnTo>
                <a:close/>
                <a:moveTo>
                  <a:pt x="3720" y="0"/>
                </a:moveTo>
                <a:lnTo>
                  <a:pt x="2143" y="4324"/>
                </a:lnTo>
                <a:lnTo>
                  <a:pt x="2147" y="4324"/>
                </a:lnTo>
                <a:lnTo>
                  <a:pt x="3724" y="0"/>
                </a:lnTo>
                <a:lnTo>
                  <a:pt x="3720" y="0"/>
                </a:lnTo>
                <a:close/>
                <a:moveTo>
                  <a:pt x="3771" y="0"/>
                </a:moveTo>
                <a:lnTo>
                  <a:pt x="2194" y="4324"/>
                </a:lnTo>
                <a:lnTo>
                  <a:pt x="2198" y="4324"/>
                </a:lnTo>
                <a:lnTo>
                  <a:pt x="3775" y="0"/>
                </a:lnTo>
                <a:lnTo>
                  <a:pt x="3771" y="0"/>
                </a:lnTo>
                <a:close/>
                <a:moveTo>
                  <a:pt x="3822" y="0"/>
                </a:moveTo>
                <a:lnTo>
                  <a:pt x="2245" y="4324"/>
                </a:lnTo>
                <a:lnTo>
                  <a:pt x="2249" y="4324"/>
                </a:lnTo>
                <a:lnTo>
                  <a:pt x="3826" y="0"/>
                </a:lnTo>
                <a:lnTo>
                  <a:pt x="3822" y="0"/>
                </a:lnTo>
                <a:close/>
                <a:moveTo>
                  <a:pt x="3873" y="0"/>
                </a:moveTo>
                <a:lnTo>
                  <a:pt x="2297" y="4324"/>
                </a:lnTo>
                <a:lnTo>
                  <a:pt x="2300" y="4324"/>
                </a:lnTo>
                <a:lnTo>
                  <a:pt x="3877" y="0"/>
                </a:lnTo>
                <a:lnTo>
                  <a:pt x="3873" y="0"/>
                </a:lnTo>
                <a:close/>
                <a:moveTo>
                  <a:pt x="3924" y="0"/>
                </a:moveTo>
                <a:lnTo>
                  <a:pt x="2348" y="4324"/>
                </a:lnTo>
                <a:lnTo>
                  <a:pt x="2351" y="4324"/>
                </a:lnTo>
                <a:lnTo>
                  <a:pt x="3928" y="0"/>
                </a:lnTo>
                <a:lnTo>
                  <a:pt x="3924" y="0"/>
                </a:lnTo>
                <a:close/>
                <a:moveTo>
                  <a:pt x="3975" y="0"/>
                </a:moveTo>
                <a:lnTo>
                  <a:pt x="2399" y="4324"/>
                </a:lnTo>
                <a:lnTo>
                  <a:pt x="2402" y="4324"/>
                </a:lnTo>
                <a:lnTo>
                  <a:pt x="3979" y="0"/>
                </a:lnTo>
                <a:lnTo>
                  <a:pt x="3975" y="0"/>
                </a:lnTo>
                <a:close/>
                <a:moveTo>
                  <a:pt x="4027" y="0"/>
                </a:moveTo>
                <a:lnTo>
                  <a:pt x="2450" y="4324"/>
                </a:lnTo>
                <a:lnTo>
                  <a:pt x="2453" y="4324"/>
                </a:lnTo>
                <a:lnTo>
                  <a:pt x="4030" y="0"/>
                </a:lnTo>
                <a:lnTo>
                  <a:pt x="4027" y="0"/>
                </a:lnTo>
                <a:close/>
                <a:moveTo>
                  <a:pt x="4078" y="0"/>
                </a:moveTo>
                <a:lnTo>
                  <a:pt x="2501" y="4324"/>
                </a:lnTo>
                <a:lnTo>
                  <a:pt x="2504" y="4324"/>
                </a:lnTo>
                <a:lnTo>
                  <a:pt x="4081" y="0"/>
                </a:lnTo>
                <a:lnTo>
                  <a:pt x="4078" y="0"/>
                </a:lnTo>
                <a:close/>
                <a:moveTo>
                  <a:pt x="4129" y="0"/>
                </a:moveTo>
                <a:lnTo>
                  <a:pt x="2552" y="4324"/>
                </a:lnTo>
                <a:lnTo>
                  <a:pt x="2555" y="4324"/>
                </a:lnTo>
                <a:lnTo>
                  <a:pt x="4132" y="0"/>
                </a:lnTo>
                <a:lnTo>
                  <a:pt x="4129" y="0"/>
                </a:lnTo>
                <a:close/>
                <a:moveTo>
                  <a:pt x="4180" y="0"/>
                </a:moveTo>
                <a:lnTo>
                  <a:pt x="2603" y="4324"/>
                </a:lnTo>
                <a:lnTo>
                  <a:pt x="2606" y="4324"/>
                </a:lnTo>
                <a:lnTo>
                  <a:pt x="4183" y="0"/>
                </a:lnTo>
                <a:lnTo>
                  <a:pt x="4180" y="0"/>
                </a:lnTo>
                <a:close/>
                <a:moveTo>
                  <a:pt x="4231" y="0"/>
                </a:moveTo>
                <a:lnTo>
                  <a:pt x="2654" y="4324"/>
                </a:lnTo>
                <a:lnTo>
                  <a:pt x="2658" y="4324"/>
                </a:lnTo>
                <a:lnTo>
                  <a:pt x="4234" y="0"/>
                </a:lnTo>
                <a:lnTo>
                  <a:pt x="4231" y="0"/>
                </a:lnTo>
                <a:close/>
                <a:moveTo>
                  <a:pt x="554" y="0"/>
                </a:moveTo>
                <a:lnTo>
                  <a:pt x="0" y="1519"/>
                </a:lnTo>
                <a:lnTo>
                  <a:pt x="0" y="1529"/>
                </a:lnTo>
                <a:lnTo>
                  <a:pt x="558" y="0"/>
                </a:lnTo>
                <a:lnTo>
                  <a:pt x="554" y="0"/>
                </a:lnTo>
                <a:close/>
                <a:moveTo>
                  <a:pt x="605" y="0"/>
                </a:moveTo>
                <a:lnTo>
                  <a:pt x="0" y="1660"/>
                </a:lnTo>
                <a:lnTo>
                  <a:pt x="0" y="1670"/>
                </a:lnTo>
                <a:lnTo>
                  <a:pt x="609" y="0"/>
                </a:lnTo>
                <a:lnTo>
                  <a:pt x="605" y="0"/>
                </a:lnTo>
                <a:close/>
                <a:moveTo>
                  <a:pt x="656" y="0"/>
                </a:moveTo>
                <a:lnTo>
                  <a:pt x="0" y="1800"/>
                </a:lnTo>
                <a:lnTo>
                  <a:pt x="0" y="1810"/>
                </a:lnTo>
                <a:lnTo>
                  <a:pt x="660" y="0"/>
                </a:lnTo>
                <a:lnTo>
                  <a:pt x="656" y="0"/>
                </a:lnTo>
                <a:close/>
                <a:moveTo>
                  <a:pt x="707" y="0"/>
                </a:moveTo>
                <a:lnTo>
                  <a:pt x="0" y="1940"/>
                </a:lnTo>
                <a:lnTo>
                  <a:pt x="0" y="1950"/>
                </a:lnTo>
                <a:lnTo>
                  <a:pt x="711" y="0"/>
                </a:lnTo>
                <a:lnTo>
                  <a:pt x="707" y="0"/>
                </a:lnTo>
                <a:close/>
                <a:moveTo>
                  <a:pt x="758" y="0"/>
                </a:moveTo>
                <a:lnTo>
                  <a:pt x="0" y="2080"/>
                </a:lnTo>
                <a:lnTo>
                  <a:pt x="0" y="2089"/>
                </a:lnTo>
                <a:lnTo>
                  <a:pt x="762" y="0"/>
                </a:lnTo>
                <a:lnTo>
                  <a:pt x="758" y="0"/>
                </a:lnTo>
                <a:close/>
                <a:moveTo>
                  <a:pt x="810" y="0"/>
                </a:moveTo>
                <a:lnTo>
                  <a:pt x="0" y="2220"/>
                </a:lnTo>
                <a:lnTo>
                  <a:pt x="0" y="2229"/>
                </a:lnTo>
                <a:lnTo>
                  <a:pt x="813" y="0"/>
                </a:lnTo>
                <a:lnTo>
                  <a:pt x="810" y="0"/>
                </a:lnTo>
                <a:close/>
                <a:moveTo>
                  <a:pt x="861" y="0"/>
                </a:moveTo>
                <a:lnTo>
                  <a:pt x="0" y="2360"/>
                </a:lnTo>
                <a:lnTo>
                  <a:pt x="0" y="2369"/>
                </a:lnTo>
                <a:lnTo>
                  <a:pt x="864" y="0"/>
                </a:lnTo>
                <a:lnTo>
                  <a:pt x="861" y="0"/>
                </a:lnTo>
                <a:close/>
                <a:moveTo>
                  <a:pt x="912" y="0"/>
                </a:moveTo>
                <a:lnTo>
                  <a:pt x="0" y="2500"/>
                </a:lnTo>
                <a:lnTo>
                  <a:pt x="0" y="2509"/>
                </a:lnTo>
                <a:lnTo>
                  <a:pt x="915" y="0"/>
                </a:lnTo>
                <a:lnTo>
                  <a:pt x="912" y="0"/>
                </a:lnTo>
                <a:close/>
                <a:moveTo>
                  <a:pt x="963" y="0"/>
                </a:moveTo>
                <a:lnTo>
                  <a:pt x="0" y="2640"/>
                </a:lnTo>
                <a:lnTo>
                  <a:pt x="0" y="2649"/>
                </a:lnTo>
                <a:lnTo>
                  <a:pt x="966" y="0"/>
                </a:lnTo>
                <a:lnTo>
                  <a:pt x="963" y="0"/>
                </a:lnTo>
                <a:close/>
                <a:moveTo>
                  <a:pt x="1014" y="0"/>
                </a:moveTo>
                <a:lnTo>
                  <a:pt x="0" y="2781"/>
                </a:lnTo>
                <a:lnTo>
                  <a:pt x="0" y="2790"/>
                </a:lnTo>
                <a:lnTo>
                  <a:pt x="1017" y="0"/>
                </a:lnTo>
                <a:lnTo>
                  <a:pt x="1014" y="0"/>
                </a:lnTo>
                <a:close/>
                <a:moveTo>
                  <a:pt x="1065" y="0"/>
                </a:moveTo>
                <a:lnTo>
                  <a:pt x="0" y="2921"/>
                </a:lnTo>
                <a:lnTo>
                  <a:pt x="0" y="2930"/>
                </a:lnTo>
                <a:lnTo>
                  <a:pt x="1068" y="0"/>
                </a:lnTo>
                <a:lnTo>
                  <a:pt x="1065" y="0"/>
                </a:lnTo>
                <a:close/>
                <a:moveTo>
                  <a:pt x="1116" y="0"/>
                </a:moveTo>
                <a:lnTo>
                  <a:pt x="0" y="3061"/>
                </a:lnTo>
                <a:lnTo>
                  <a:pt x="0" y="3070"/>
                </a:lnTo>
                <a:lnTo>
                  <a:pt x="1119" y="0"/>
                </a:lnTo>
                <a:lnTo>
                  <a:pt x="1116" y="0"/>
                </a:lnTo>
                <a:close/>
                <a:moveTo>
                  <a:pt x="1167" y="0"/>
                </a:moveTo>
                <a:lnTo>
                  <a:pt x="0" y="3201"/>
                </a:lnTo>
                <a:lnTo>
                  <a:pt x="0" y="3210"/>
                </a:lnTo>
                <a:lnTo>
                  <a:pt x="1171" y="0"/>
                </a:lnTo>
                <a:lnTo>
                  <a:pt x="1167" y="0"/>
                </a:lnTo>
                <a:close/>
                <a:moveTo>
                  <a:pt x="1218" y="0"/>
                </a:moveTo>
                <a:lnTo>
                  <a:pt x="0" y="3341"/>
                </a:lnTo>
                <a:lnTo>
                  <a:pt x="0" y="3350"/>
                </a:lnTo>
                <a:lnTo>
                  <a:pt x="1222" y="0"/>
                </a:lnTo>
                <a:lnTo>
                  <a:pt x="1218" y="0"/>
                </a:lnTo>
                <a:close/>
                <a:moveTo>
                  <a:pt x="1269" y="0"/>
                </a:moveTo>
                <a:lnTo>
                  <a:pt x="0" y="3481"/>
                </a:lnTo>
                <a:lnTo>
                  <a:pt x="0" y="3490"/>
                </a:lnTo>
                <a:lnTo>
                  <a:pt x="1273" y="0"/>
                </a:lnTo>
                <a:lnTo>
                  <a:pt x="1269" y="0"/>
                </a:lnTo>
                <a:close/>
                <a:moveTo>
                  <a:pt x="1320" y="0"/>
                </a:moveTo>
                <a:lnTo>
                  <a:pt x="0" y="3620"/>
                </a:lnTo>
                <a:lnTo>
                  <a:pt x="0" y="3630"/>
                </a:lnTo>
                <a:lnTo>
                  <a:pt x="1324" y="0"/>
                </a:lnTo>
                <a:lnTo>
                  <a:pt x="1320" y="0"/>
                </a:lnTo>
                <a:close/>
                <a:moveTo>
                  <a:pt x="1371" y="0"/>
                </a:moveTo>
                <a:lnTo>
                  <a:pt x="0" y="3760"/>
                </a:lnTo>
                <a:lnTo>
                  <a:pt x="0" y="3770"/>
                </a:lnTo>
                <a:lnTo>
                  <a:pt x="1375" y="0"/>
                </a:lnTo>
                <a:lnTo>
                  <a:pt x="1371" y="0"/>
                </a:lnTo>
                <a:close/>
                <a:moveTo>
                  <a:pt x="1423" y="0"/>
                </a:moveTo>
                <a:lnTo>
                  <a:pt x="0" y="3901"/>
                </a:lnTo>
                <a:lnTo>
                  <a:pt x="0" y="3911"/>
                </a:lnTo>
                <a:lnTo>
                  <a:pt x="1426" y="0"/>
                </a:lnTo>
                <a:lnTo>
                  <a:pt x="1423" y="0"/>
                </a:lnTo>
                <a:close/>
                <a:moveTo>
                  <a:pt x="1474" y="0"/>
                </a:moveTo>
                <a:lnTo>
                  <a:pt x="0" y="4041"/>
                </a:lnTo>
                <a:lnTo>
                  <a:pt x="0" y="4051"/>
                </a:lnTo>
                <a:lnTo>
                  <a:pt x="1477" y="0"/>
                </a:lnTo>
                <a:lnTo>
                  <a:pt x="1474" y="0"/>
                </a:lnTo>
                <a:close/>
                <a:moveTo>
                  <a:pt x="1525" y="0"/>
                </a:moveTo>
                <a:lnTo>
                  <a:pt x="0" y="4181"/>
                </a:lnTo>
                <a:lnTo>
                  <a:pt x="0" y="4191"/>
                </a:lnTo>
                <a:lnTo>
                  <a:pt x="1528" y="0"/>
                </a:lnTo>
                <a:lnTo>
                  <a:pt x="1525" y="0"/>
                </a:lnTo>
                <a:close/>
                <a:moveTo>
                  <a:pt x="1576" y="0"/>
                </a:moveTo>
                <a:lnTo>
                  <a:pt x="0" y="4321"/>
                </a:lnTo>
                <a:lnTo>
                  <a:pt x="0" y="4324"/>
                </a:lnTo>
                <a:lnTo>
                  <a:pt x="2" y="4324"/>
                </a:lnTo>
                <a:lnTo>
                  <a:pt x="1579" y="0"/>
                </a:lnTo>
                <a:lnTo>
                  <a:pt x="1576" y="0"/>
                </a:lnTo>
                <a:close/>
                <a:moveTo>
                  <a:pt x="1627" y="0"/>
                </a:moveTo>
                <a:lnTo>
                  <a:pt x="50" y="4324"/>
                </a:lnTo>
                <a:lnTo>
                  <a:pt x="53" y="4324"/>
                </a:lnTo>
                <a:lnTo>
                  <a:pt x="1630" y="0"/>
                </a:lnTo>
                <a:lnTo>
                  <a:pt x="1627" y="0"/>
                </a:lnTo>
                <a:close/>
                <a:moveTo>
                  <a:pt x="1678" y="0"/>
                </a:moveTo>
                <a:lnTo>
                  <a:pt x="101" y="4324"/>
                </a:lnTo>
                <a:lnTo>
                  <a:pt x="105" y="4324"/>
                </a:lnTo>
                <a:lnTo>
                  <a:pt x="1681" y="0"/>
                </a:lnTo>
                <a:lnTo>
                  <a:pt x="1678" y="0"/>
                </a:lnTo>
                <a:close/>
                <a:moveTo>
                  <a:pt x="1729" y="0"/>
                </a:moveTo>
                <a:lnTo>
                  <a:pt x="152" y="4324"/>
                </a:lnTo>
                <a:lnTo>
                  <a:pt x="156" y="4324"/>
                </a:lnTo>
                <a:lnTo>
                  <a:pt x="1732" y="0"/>
                </a:lnTo>
                <a:lnTo>
                  <a:pt x="1729" y="0"/>
                </a:lnTo>
                <a:close/>
                <a:moveTo>
                  <a:pt x="1780" y="0"/>
                </a:moveTo>
                <a:lnTo>
                  <a:pt x="203" y="4324"/>
                </a:lnTo>
                <a:lnTo>
                  <a:pt x="207" y="4324"/>
                </a:lnTo>
                <a:lnTo>
                  <a:pt x="1783" y="0"/>
                </a:lnTo>
                <a:lnTo>
                  <a:pt x="1780" y="0"/>
                </a:lnTo>
                <a:close/>
                <a:moveTo>
                  <a:pt x="1831" y="0"/>
                </a:moveTo>
                <a:lnTo>
                  <a:pt x="254" y="4324"/>
                </a:lnTo>
                <a:lnTo>
                  <a:pt x="258" y="4324"/>
                </a:lnTo>
                <a:lnTo>
                  <a:pt x="1835" y="0"/>
                </a:lnTo>
                <a:lnTo>
                  <a:pt x="1831" y="0"/>
                </a:lnTo>
                <a:close/>
                <a:moveTo>
                  <a:pt x="1882" y="0"/>
                </a:moveTo>
                <a:lnTo>
                  <a:pt x="305" y="4324"/>
                </a:lnTo>
                <a:lnTo>
                  <a:pt x="309" y="4324"/>
                </a:lnTo>
                <a:lnTo>
                  <a:pt x="1886" y="0"/>
                </a:lnTo>
                <a:lnTo>
                  <a:pt x="1882" y="0"/>
                </a:lnTo>
                <a:close/>
                <a:moveTo>
                  <a:pt x="1932" y="0"/>
                </a:moveTo>
                <a:lnTo>
                  <a:pt x="357" y="4324"/>
                </a:lnTo>
                <a:lnTo>
                  <a:pt x="360" y="4324"/>
                </a:lnTo>
                <a:lnTo>
                  <a:pt x="1936" y="0"/>
                </a:lnTo>
                <a:lnTo>
                  <a:pt x="1932" y="0"/>
                </a:lnTo>
                <a:close/>
                <a:moveTo>
                  <a:pt x="6631" y="0"/>
                </a:moveTo>
                <a:lnTo>
                  <a:pt x="5055" y="4324"/>
                </a:lnTo>
                <a:lnTo>
                  <a:pt x="5058" y="4324"/>
                </a:lnTo>
                <a:lnTo>
                  <a:pt x="6634" y="0"/>
                </a:lnTo>
                <a:lnTo>
                  <a:pt x="6631" y="0"/>
                </a:lnTo>
                <a:close/>
                <a:moveTo>
                  <a:pt x="6580" y="0"/>
                </a:moveTo>
                <a:lnTo>
                  <a:pt x="5004" y="4324"/>
                </a:lnTo>
                <a:lnTo>
                  <a:pt x="5007" y="4324"/>
                </a:lnTo>
                <a:lnTo>
                  <a:pt x="6583" y="0"/>
                </a:lnTo>
                <a:lnTo>
                  <a:pt x="6580" y="0"/>
                </a:lnTo>
                <a:close/>
                <a:moveTo>
                  <a:pt x="6682" y="0"/>
                </a:moveTo>
                <a:lnTo>
                  <a:pt x="5106" y="4324"/>
                </a:lnTo>
                <a:lnTo>
                  <a:pt x="5109" y="4324"/>
                </a:lnTo>
                <a:lnTo>
                  <a:pt x="6685" y="0"/>
                </a:lnTo>
                <a:lnTo>
                  <a:pt x="6682" y="0"/>
                </a:lnTo>
                <a:close/>
                <a:moveTo>
                  <a:pt x="6733" y="0"/>
                </a:moveTo>
                <a:lnTo>
                  <a:pt x="5157" y="4324"/>
                </a:lnTo>
                <a:lnTo>
                  <a:pt x="5160" y="4324"/>
                </a:lnTo>
                <a:lnTo>
                  <a:pt x="6736" y="0"/>
                </a:lnTo>
                <a:lnTo>
                  <a:pt x="6733" y="0"/>
                </a:lnTo>
                <a:close/>
                <a:moveTo>
                  <a:pt x="6784" y="0"/>
                </a:moveTo>
                <a:lnTo>
                  <a:pt x="5208" y="4324"/>
                </a:lnTo>
                <a:lnTo>
                  <a:pt x="5211" y="4324"/>
                </a:lnTo>
                <a:lnTo>
                  <a:pt x="6787" y="0"/>
                </a:lnTo>
                <a:lnTo>
                  <a:pt x="6784" y="0"/>
                </a:lnTo>
                <a:close/>
                <a:moveTo>
                  <a:pt x="6835" y="0"/>
                </a:moveTo>
                <a:lnTo>
                  <a:pt x="5259" y="4324"/>
                </a:lnTo>
                <a:lnTo>
                  <a:pt x="5263" y="4324"/>
                </a:lnTo>
                <a:lnTo>
                  <a:pt x="6838" y="0"/>
                </a:lnTo>
                <a:lnTo>
                  <a:pt x="6835" y="0"/>
                </a:lnTo>
                <a:close/>
                <a:moveTo>
                  <a:pt x="6886" y="0"/>
                </a:moveTo>
                <a:lnTo>
                  <a:pt x="5310" y="4324"/>
                </a:lnTo>
                <a:lnTo>
                  <a:pt x="5314" y="4324"/>
                </a:lnTo>
                <a:lnTo>
                  <a:pt x="6889" y="0"/>
                </a:lnTo>
                <a:lnTo>
                  <a:pt x="6886" y="0"/>
                </a:lnTo>
                <a:close/>
                <a:moveTo>
                  <a:pt x="6937" y="0"/>
                </a:moveTo>
                <a:lnTo>
                  <a:pt x="5361" y="4324"/>
                </a:lnTo>
                <a:lnTo>
                  <a:pt x="5365" y="4324"/>
                </a:lnTo>
                <a:lnTo>
                  <a:pt x="6940" y="0"/>
                </a:lnTo>
                <a:lnTo>
                  <a:pt x="6937" y="0"/>
                </a:lnTo>
                <a:close/>
                <a:moveTo>
                  <a:pt x="6988" y="0"/>
                </a:moveTo>
                <a:lnTo>
                  <a:pt x="5412" y="4324"/>
                </a:lnTo>
                <a:lnTo>
                  <a:pt x="5416" y="4324"/>
                </a:lnTo>
                <a:lnTo>
                  <a:pt x="6992" y="0"/>
                </a:lnTo>
                <a:lnTo>
                  <a:pt x="6988" y="0"/>
                </a:lnTo>
                <a:close/>
                <a:moveTo>
                  <a:pt x="7039" y="0"/>
                </a:moveTo>
                <a:lnTo>
                  <a:pt x="5463" y="4324"/>
                </a:lnTo>
                <a:lnTo>
                  <a:pt x="5467" y="4324"/>
                </a:lnTo>
                <a:lnTo>
                  <a:pt x="7043" y="0"/>
                </a:lnTo>
                <a:lnTo>
                  <a:pt x="7039" y="0"/>
                </a:lnTo>
                <a:close/>
                <a:moveTo>
                  <a:pt x="7090" y="0"/>
                </a:moveTo>
                <a:lnTo>
                  <a:pt x="5515" y="4324"/>
                </a:lnTo>
                <a:lnTo>
                  <a:pt x="5518" y="4324"/>
                </a:lnTo>
                <a:lnTo>
                  <a:pt x="7094" y="0"/>
                </a:lnTo>
                <a:lnTo>
                  <a:pt x="7090" y="0"/>
                </a:lnTo>
                <a:close/>
                <a:moveTo>
                  <a:pt x="7141" y="0"/>
                </a:moveTo>
                <a:lnTo>
                  <a:pt x="5566" y="4324"/>
                </a:lnTo>
                <a:lnTo>
                  <a:pt x="5569" y="4324"/>
                </a:lnTo>
                <a:lnTo>
                  <a:pt x="7145" y="0"/>
                </a:lnTo>
                <a:lnTo>
                  <a:pt x="7141" y="0"/>
                </a:lnTo>
                <a:close/>
                <a:moveTo>
                  <a:pt x="7192" y="0"/>
                </a:moveTo>
                <a:lnTo>
                  <a:pt x="5617" y="4324"/>
                </a:lnTo>
                <a:lnTo>
                  <a:pt x="5620" y="4324"/>
                </a:lnTo>
                <a:lnTo>
                  <a:pt x="7196" y="0"/>
                </a:lnTo>
                <a:lnTo>
                  <a:pt x="7192" y="0"/>
                </a:lnTo>
                <a:close/>
                <a:moveTo>
                  <a:pt x="7244" y="0"/>
                </a:moveTo>
                <a:lnTo>
                  <a:pt x="5668" y="4324"/>
                </a:lnTo>
                <a:lnTo>
                  <a:pt x="5671" y="4324"/>
                </a:lnTo>
                <a:lnTo>
                  <a:pt x="7247" y="0"/>
                </a:lnTo>
                <a:lnTo>
                  <a:pt x="7244" y="0"/>
                </a:lnTo>
                <a:close/>
                <a:moveTo>
                  <a:pt x="7295" y="0"/>
                </a:moveTo>
                <a:lnTo>
                  <a:pt x="5719" y="4324"/>
                </a:lnTo>
                <a:lnTo>
                  <a:pt x="5722" y="4324"/>
                </a:lnTo>
                <a:lnTo>
                  <a:pt x="7298" y="0"/>
                </a:lnTo>
                <a:lnTo>
                  <a:pt x="7295" y="0"/>
                </a:lnTo>
                <a:close/>
                <a:moveTo>
                  <a:pt x="7346" y="0"/>
                </a:moveTo>
                <a:lnTo>
                  <a:pt x="5769" y="4324"/>
                </a:lnTo>
                <a:lnTo>
                  <a:pt x="5772" y="4324"/>
                </a:lnTo>
                <a:lnTo>
                  <a:pt x="7349" y="0"/>
                </a:lnTo>
                <a:lnTo>
                  <a:pt x="7346" y="0"/>
                </a:lnTo>
                <a:close/>
                <a:moveTo>
                  <a:pt x="7397" y="0"/>
                </a:moveTo>
                <a:lnTo>
                  <a:pt x="5820" y="4324"/>
                </a:lnTo>
                <a:lnTo>
                  <a:pt x="5823" y="4324"/>
                </a:lnTo>
                <a:lnTo>
                  <a:pt x="7400" y="0"/>
                </a:lnTo>
                <a:lnTo>
                  <a:pt x="7397" y="0"/>
                </a:lnTo>
                <a:close/>
                <a:moveTo>
                  <a:pt x="7448" y="0"/>
                </a:moveTo>
                <a:lnTo>
                  <a:pt x="5871" y="4324"/>
                </a:lnTo>
                <a:lnTo>
                  <a:pt x="5874" y="4324"/>
                </a:lnTo>
                <a:lnTo>
                  <a:pt x="7451" y="0"/>
                </a:lnTo>
                <a:lnTo>
                  <a:pt x="7448" y="0"/>
                </a:lnTo>
                <a:close/>
                <a:moveTo>
                  <a:pt x="7499" y="0"/>
                </a:moveTo>
                <a:lnTo>
                  <a:pt x="5922" y="4324"/>
                </a:lnTo>
                <a:lnTo>
                  <a:pt x="5926" y="4324"/>
                </a:lnTo>
                <a:lnTo>
                  <a:pt x="7502" y="0"/>
                </a:lnTo>
                <a:lnTo>
                  <a:pt x="7499" y="0"/>
                </a:lnTo>
                <a:close/>
                <a:moveTo>
                  <a:pt x="7550" y="0"/>
                </a:moveTo>
                <a:lnTo>
                  <a:pt x="5973" y="4324"/>
                </a:lnTo>
                <a:lnTo>
                  <a:pt x="5977" y="4324"/>
                </a:lnTo>
                <a:lnTo>
                  <a:pt x="7553" y="0"/>
                </a:lnTo>
                <a:lnTo>
                  <a:pt x="7550" y="0"/>
                </a:lnTo>
                <a:close/>
                <a:moveTo>
                  <a:pt x="7601" y="0"/>
                </a:moveTo>
                <a:lnTo>
                  <a:pt x="6024" y="4324"/>
                </a:lnTo>
                <a:lnTo>
                  <a:pt x="6028" y="4324"/>
                </a:lnTo>
                <a:lnTo>
                  <a:pt x="7605" y="0"/>
                </a:lnTo>
                <a:lnTo>
                  <a:pt x="7601" y="0"/>
                </a:lnTo>
                <a:close/>
                <a:moveTo>
                  <a:pt x="7652" y="0"/>
                </a:moveTo>
                <a:lnTo>
                  <a:pt x="6075" y="4324"/>
                </a:lnTo>
                <a:lnTo>
                  <a:pt x="6079" y="4324"/>
                </a:lnTo>
                <a:lnTo>
                  <a:pt x="7656" y="0"/>
                </a:lnTo>
                <a:lnTo>
                  <a:pt x="7652" y="0"/>
                </a:lnTo>
                <a:close/>
                <a:moveTo>
                  <a:pt x="6126" y="4324"/>
                </a:moveTo>
                <a:lnTo>
                  <a:pt x="6130" y="4324"/>
                </a:lnTo>
                <a:lnTo>
                  <a:pt x="7678" y="79"/>
                </a:lnTo>
                <a:lnTo>
                  <a:pt x="7678" y="69"/>
                </a:lnTo>
                <a:lnTo>
                  <a:pt x="6126" y="4324"/>
                </a:lnTo>
                <a:close/>
                <a:moveTo>
                  <a:pt x="6181" y="4324"/>
                </a:moveTo>
                <a:lnTo>
                  <a:pt x="7678" y="219"/>
                </a:lnTo>
                <a:lnTo>
                  <a:pt x="7678" y="209"/>
                </a:lnTo>
                <a:lnTo>
                  <a:pt x="6178" y="4324"/>
                </a:lnTo>
                <a:lnTo>
                  <a:pt x="6181" y="4324"/>
                </a:lnTo>
                <a:close/>
                <a:moveTo>
                  <a:pt x="6232" y="4324"/>
                </a:moveTo>
                <a:lnTo>
                  <a:pt x="7678" y="358"/>
                </a:lnTo>
                <a:lnTo>
                  <a:pt x="7678" y="349"/>
                </a:lnTo>
                <a:lnTo>
                  <a:pt x="6229" y="4324"/>
                </a:lnTo>
                <a:lnTo>
                  <a:pt x="6232" y="4324"/>
                </a:lnTo>
                <a:close/>
                <a:moveTo>
                  <a:pt x="4333" y="0"/>
                </a:moveTo>
                <a:lnTo>
                  <a:pt x="2756" y="4324"/>
                </a:lnTo>
                <a:lnTo>
                  <a:pt x="2760" y="4324"/>
                </a:lnTo>
                <a:lnTo>
                  <a:pt x="4336" y="0"/>
                </a:lnTo>
                <a:lnTo>
                  <a:pt x="4333" y="0"/>
                </a:lnTo>
                <a:close/>
                <a:moveTo>
                  <a:pt x="4282" y="0"/>
                </a:moveTo>
                <a:lnTo>
                  <a:pt x="2705" y="4324"/>
                </a:lnTo>
                <a:lnTo>
                  <a:pt x="2709" y="4324"/>
                </a:lnTo>
                <a:lnTo>
                  <a:pt x="4285" y="0"/>
                </a:lnTo>
                <a:lnTo>
                  <a:pt x="4282" y="0"/>
                </a:lnTo>
                <a:close/>
                <a:moveTo>
                  <a:pt x="4384" y="0"/>
                </a:moveTo>
                <a:lnTo>
                  <a:pt x="2807" y="4324"/>
                </a:lnTo>
                <a:lnTo>
                  <a:pt x="2811" y="4324"/>
                </a:lnTo>
                <a:lnTo>
                  <a:pt x="4388" y="0"/>
                </a:lnTo>
                <a:lnTo>
                  <a:pt x="4384" y="0"/>
                </a:lnTo>
                <a:close/>
                <a:moveTo>
                  <a:pt x="4435" y="0"/>
                </a:moveTo>
                <a:lnTo>
                  <a:pt x="2858" y="4324"/>
                </a:lnTo>
                <a:lnTo>
                  <a:pt x="2862" y="4324"/>
                </a:lnTo>
                <a:lnTo>
                  <a:pt x="4439" y="0"/>
                </a:lnTo>
                <a:lnTo>
                  <a:pt x="4435" y="0"/>
                </a:lnTo>
                <a:close/>
                <a:moveTo>
                  <a:pt x="4486" y="0"/>
                </a:moveTo>
                <a:lnTo>
                  <a:pt x="2909" y="4324"/>
                </a:lnTo>
                <a:lnTo>
                  <a:pt x="2913" y="4324"/>
                </a:lnTo>
                <a:lnTo>
                  <a:pt x="4490" y="0"/>
                </a:lnTo>
                <a:lnTo>
                  <a:pt x="4486" y="0"/>
                </a:lnTo>
                <a:close/>
                <a:moveTo>
                  <a:pt x="4537" y="0"/>
                </a:moveTo>
                <a:lnTo>
                  <a:pt x="2961" y="4324"/>
                </a:lnTo>
                <a:lnTo>
                  <a:pt x="2964" y="4324"/>
                </a:lnTo>
                <a:lnTo>
                  <a:pt x="4541" y="0"/>
                </a:lnTo>
                <a:lnTo>
                  <a:pt x="4537" y="0"/>
                </a:lnTo>
                <a:close/>
                <a:moveTo>
                  <a:pt x="4588" y="0"/>
                </a:moveTo>
                <a:lnTo>
                  <a:pt x="3012" y="4324"/>
                </a:lnTo>
                <a:lnTo>
                  <a:pt x="3015" y="4324"/>
                </a:lnTo>
                <a:lnTo>
                  <a:pt x="4592" y="0"/>
                </a:lnTo>
                <a:lnTo>
                  <a:pt x="4588" y="0"/>
                </a:lnTo>
                <a:close/>
                <a:moveTo>
                  <a:pt x="4640" y="0"/>
                </a:moveTo>
                <a:lnTo>
                  <a:pt x="3063" y="4324"/>
                </a:lnTo>
                <a:lnTo>
                  <a:pt x="3066" y="4324"/>
                </a:lnTo>
                <a:lnTo>
                  <a:pt x="4643" y="0"/>
                </a:lnTo>
                <a:lnTo>
                  <a:pt x="4640" y="0"/>
                </a:lnTo>
                <a:close/>
                <a:moveTo>
                  <a:pt x="4691" y="0"/>
                </a:moveTo>
                <a:lnTo>
                  <a:pt x="3114" y="4324"/>
                </a:lnTo>
                <a:lnTo>
                  <a:pt x="3117" y="4324"/>
                </a:lnTo>
                <a:lnTo>
                  <a:pt x="4694" y="0"/>
                </a:lnTo>
                <a:lnTo>
                  <a:pt x="4691" y="0"/>
                </a:lnTo>
                <a:close/>
                <a:moveTo>
                  <a:pt x="4742" y="0"/>
                </a:moveTo>
                <a:lnTo>
                  <a:pt x="3165" y="4324"/>
                </a:lnTo>
                <a:lnTo>
                  <a:pt x="3168" y="4324"/>
                </a:lnTo>
                <a:lnTo>
                  <a:pt x="4745" y="0"/>
                </a:lnTo>
                <a:lnTo>
                  <a:pt x="4742" y="0"/>
                </a:lnTo>
                <a:close/>
                <a:moveTo>
                  <a:pt x="4793" y="0"/>
                </a:moveTo>
                <a:lnTo>
                  <a:pt x="3216" y="4324"/>
                </a:lnTo>
                <a:lnTo>
                  <a:pt x="3219" y="4324"/>
                </a:lnTo>
                <a:lnTo>
                  <a:pt x="4796" y="0"/>
                </a:lnTo>
                <a:lnTo>
                  <a:pt x="4793" y="0"/>
                </a:lnTo>
                <a:close/>
                <a:moveTo>
                  <a:pt x="4844" y="0"/>
                </a:moveTo>
                <a:lnTo>
                  <a:pt x="3267" y="4324"/>
                </a:lnTo>
                <a:lnTo>
                  <a:pt x="3270" y="4324"/>
                </a:lnTo>
                <a:lnTo>
                  <a:pt x="4847" y="0"/>
                </a:lnTo>
                <a:lnTo>
                  <a:pt x="4844" y="0"/>
                </a:lnTo>
                <a:close/>
                <a:moveTo>
                  <a:pt x="4895" y="0"/>
                </a:moveTo>
                <a:lnTo>
                  <a:pt x="3318" y="4324"/>
                </a:lnTo>
                <a:lnTo>
                  <a:pt x="3322" y="4324"/>
                </a:lnTo>
                <a:lnTo>
                  <a:pt x="4898" y="0"/>
                </a:lnTo>
                <a:lnTo>
                  <a:pt x="4895" y="0"/>
                </a:lnTo>
                <a:close/>
                <a:moveTo>
                  <a:pt x="4946" y="0"/>
                </a:moveTo>
                <a:lnTo>
                  <a:pt x="3369" y="4324"/>
                </a:lnTo>
                <a:lnTo>
                  <a:pt x="3373" y="4324"/>
                </a:lnTo>
                <a:lnTo>
                  <a:pt x="4949" y="0"/>
                </a:lnTo>
                <a:lnTo>
                  <a:pt x="4946" y="0"/>
                </a:lnTo>
                <a:close/>
                <a:moveTo>
                  <a:pt x="4997" y="0"/>
                </a:moveTo>
                <a:lnTo>
                  <a:pt x="3420" y="4324"/>
                </a:lnTo>
                <a:lnTo>
                  <a:pt x="3424" y="4324"/>
                </a:lnTo>
                <a:lnTo>
                  <a:pt x="5000" y="0"/>
                </a:lnTo>
                <a:lnTo>
                  <a:pt x="4997" y="0"/>
                </a:lnTo>
                <a:close/>
                <a:moveTo>
                  <a:pt x="5048" y="0"/>
                </a:moveTo>
                <a:lnTo>
                  <a:pt x="3471" y="4324"/>
                </a:lnTo>
                <a:lnTo>
                  <a:pt x="3475" y="4324"/>
                </a:lnTo>
                <a:lnTo>
                  <a:pt x="5052" y="0"/>
                </a:lnTo>
                <a:lnTo>
                  <a:pt x="5048" y="0"/>
                </a:lnTo>
                <a:close/>
                <a:moveTo>
                  <a:pt x="5099" y="0"/>
                </a:moveTo>
                <a:lnTo>
                  <a:pt x="3522" y="4324"/>
                </a:lnTo>
                <a:lnTo>
                  <a:pt x="3526" y="4324"/>
                </a:lnTo>
                <a:lnTo>
                  <a:pt x="5103" y="0"/>
                </a:lnTo>
                <a:lnTo>
                  <a:pt x="5099" y="0"/>
                </a:lnTo>
                <a:close/>
                <a:moveTo>
                  <a:pt x="5150" y="0"/>
                </a:moveTo>
                <a:lnTo>
                  <a:pt x="3574" y="4324"/>
                </a:lnTo>
                <a:lnTo>
                  <a:pt x="3577" y="4324"/>
                </a:lnTo>
                <a:lnTo>
                  <a:pt x="5154" y="0"/>
                </a:lnTo>
                <a:lnTo>
                  <a:pt x="5150" y="0"/>
                </a:lnTo>
                <a:close/>
                <a:moveTo>
                  <a:pt x="5201" y="0"/>
                </a:moveTo>
                <a:lnTo>
                  <a:pt x="3625" y="4324"/>
                </a:lnTo>
                <a:lnTo>
                  <a:pt x="3628" y="4324"/>
                </a:lnTo>
                <a:lnTo>
                  <a:pt x="5205" y="0"/>
                </a:lnTo>
                <a:lnTo>
                  <a:pt x="5201" y="0"/>
                </a:lnTo>
                <a:close/>
                <a:moveTo>
                  <a:pt x="5252" y="0"/>
                </a:moveTo>
                <a:lnTo>
                  <a:pt x="3676" y="4324"/>
                </a:lnTo>
                <a:lnTo>
                  <a:pt x="3679" y="4324"/>
                </a:lnTo>
                <a:lnTo>
                  <a:pt x="5256" y="0"/>
                </a:lnTo>
                <a:lnTo>
                  <a:pt x="5252" y="0"/>
                </a:lnTo>
                <a:close/>
                <a:moveTo>
                  <a:pt x="5304" y="0"/>
                </a:moveTo>
                <a:lnTo>
                  <a:pt x="3727" y="4324"/>
                </a:lnTo>
                <a:lnTo>
                  <a:pt x="3730" y="4324"/>
                </a:lnTo>
                <a:lnTo>
                  <a:pt x="5307" y="0"/>
                </a:lnTo>
                <a:lnTo>
                  <a:pt x="5304" y="0"/>
                </a:lnTo>
                <a:close/>
                <a:moveTo>
                  <a:pt x="5355" y="0"/>
                </a:moveTo>
                <a:lnTo>
                  <a:pt x="3778" y="4324"/>
                </a:lnTo>
                <a:lnTo>
                  <a:pt x="3781" y="4324"/>
                </a:lnTo>
                <a:lnTo>
                  <a:pt x="5358" y="0"/>
                </a:lnTo>
                <a:lnTo>
                  <a:pt x="5355" y="0"/>
                </a:lnTo>
                <a:close/>
                <a:moveTo>
                  <a:pt x="5406" y="0"/>
                </a:moveTo>
                <a:lnTo>
                  <a:pt x="3829" y="4324"/>
                </a:lnTo>
                <a:lnTo>
                  <a:pt x="3832" y="4324"/>
                </a:lnTo>
                <a:lnTo>
                  <a:pt x="5409" y="0"/>
                </a:lnTo>
                <a:lnTo>
                  <a:pt x="5406" y="0"/>
                </a:lnTo>
                <a:close/>
                <a:moveTo>
                  <a:pt x="5457" y="0"/>
                </a:moveTo>
                <a:lnTo>
                  <a:pt x="3880" y="4324"/>
                </a:lnTo>
                <a:lnTo>
                  <a:pt x="3883" y="4324"/>
                </a:lnTo>
                <a:lnTo>
                  <a:pt x="5460" y="0"/>
                </a:lnTo>
                <a:lnTo>
                  <a:pt x="5457" y="0"/>
                </a:lnTo>
                <a:close/>
                <a:moveTo>
                  <a:pt x="5508" y="0"/>
                </a:moveTo>
                <a:lnTo>
                  <a:pt x="3931" y="4324"/>
                </a:lnTo>
                <a:lnTo>
                  <a:pt x="3934" y="4324"/>
                </a:lnTo>
                <a:lnTo>
                  <a:pt x="5511" y="0"/>
                </a:lnTo>
                <a:lnTo>
                  <a:pt x="5508" y="0"/>
                </a:lnTo>
                <a:close/>
                <a:moveTo>
                  <a:pt x="5559" y="0"/>
                </a:moveTo>
                <a:lnTo>
                  <a:pt x="3982" y="4324"/>
                </a:lnTo>
                <a:lnTo>
                  <a:pt x="3986" y="4324"/>
                </a:lnTo>
                <a:lnTo>
                  <a:pt x="5562" y="0"/>
                </a:lnTo>
                <a:lnTo>
                  <a:pt x="5559" y="0"/>
                </a:lnTo>
                <a:close/>
                <a:moveTo>
                  <a:pt x="5610" y="0"/>
                </a:moveTo>
                <a:lnTo>
                  <a:pt x="4033" y="4324"/>
                </a:lnTo>
                <a:lnTo>
                  <a:pt x="4037" y="4324"/>
                </a:lnTo>
                <a:lnTo>
                  <a:pt x="5613" y="0"/>
                </a:lnTo>
                <a:lnTo>
                  <a:pt x="5610" y="0"/>
                </a:lnTo>
                <a:close/>
                <a:moveTo>
                  <a:pt x="5661" y="0"/>
                </a:moveTo>
                <a:lnTo>
                  <a:pt x="4084" y="4324"/>
                </a:lnTo>
                <a:lnTo>
                  <a:pt x="4088" y="4324"/>
                </a:lnTo>
                <a:lnTo>
                  <a:pt x="5665" y="0"/>
                </a:lnTo>
                <a:lnTo>
                  <a:pt x="5661" y="0"/>
                </a:lnTo>
                <a:close/>
                <a:moveTo>
                  <a:pt x="5712" y="0"/>
                </a:moveTo>
                <a:lnTo>
                  <a:pt x="4135" y="4324"/>
                </a:lnTo>
                <a:lnTo>
                  <a:pt x="4139" y="4324"/>
                </a:lnTo>
                <a:lnTo>
                  <a:pt x="5716" y="0"/>
                </a:lnTo>
                <a:lnTo>
                  <a:pt x="5712" y="0"/>
                </a:lnTo>
                <a:close/>
                <a:moveTo>
                  <a:pt x="5762" y="0"/>
                </a:moveTo>
                <a:lnTo>
                  <a:pt x="4186" y="4324"/>
                </a:lnTo>
                <a:lnTo>
                  <a:pt x="4190" y="4324"/>
                </a:lnTo>
                <a:lnTo>
                  <a:pt x="5766" y="0"/>
                </a:lnTo>
                <a:lnTo>
                  <a:pt x="5762" y="0"/>
                </a:lnTo>
                <a:close/>
                <a:moveTo>
                  <a:pt x="5813" y="0"/>
                </a:moveTo>
                <a:lnTo>
                  <a:pt x="4238" y="4324"/>
                </a:lnTo>
                <a:lnTo>
                  <a:pt x="4241" y="4324"/>
                </a:lnTo>
                <a:lnTo>
                  <a:pt x="5817" y="0"/>
                </a:lnTo>
                <a:lnTo>
                  <a:pt x="5813" y="0"/>
                </a:lnTo>
                <a:close/>
                <a:moveTo>
                  <a:pt x="5864" y="0"/>
                </a:moveTo>
                <a:lnTo>
                  <a:pt x="4289" y="4324"/>
                </a:lnTo>
                <a:lnTo>
                  <a:pt x="4292" y="4324"/>
                </a:lnTo>
                <a:lnTo>
                  <a:pt x="5868" y="0"/>
                </a:lnTo>
                <a:lnTo>
                  <a:pt x="5864" y="0"/>
                </a:lnTo>
                <a:close/>
                <a:moveTo>
                  <a:pt x="5915" y="0"/>
                </a:moveTo>
                <a:lnTo>
                  <a:pt x="4340" y="4324"/>
                </a:lnTo>
                <a:lnTo>
                  <a:pt x="4343" y="4324"/>
                </a:lnTo>
                <a:lnTo>
                  <a:pt x="5919" y="0"/>
                </a:lnTo>
                <a:lnTo>
                  <a:pt x="5915" y="0"/>
                </a:lnTo>
                <a:close/>
                <a:moveTo>
                  <a:pt x="5967" y="0"/>
                </a:moveTo>
                <a:lnTo>
                  <a:pt x="4391" y="4324"/>
                </a:lnTo>
                <a:lnTo>
                  <a:pt x="4394" y="4324"/>
                </a:lnTo>
                <a:lnTo>
                  <a:pt x="5970" y="0"/>
                </a:lnTo>
                <a:lnTo>
                  <a:pt x="5967" y="0"/>
                </a:lnTo>
                <a:close/>
                <a:moveTo>
                  <a:pt x="6018" y="0"/>
                </a:moveTo>
                <a:lnTo>
                  <a:pt x="4442" y="4324"/>
                </a:lnTo>
                <a:lnTo>
                  <a:pt x="4445" y="4324"/>
                </a:lnTo>
                <a:lnTo>
                  <a:pt x="6021" y="0"/>
                </a:lnTo>
                <a:lnTo>
                  <a:pt x="6018" y="0"/>
                </a:lnTo>
                <a:close/>
                <a:moveTo>
                  <a:pt x="6069" y="0"/>
                </a:moveTo>
                <a:lnTo>
                  <a:pt x="4493" y="4324"/>
                </a:lnTo>
                <a:lnTo>
                  <a:pt x="4496" y="4324"/>
                </a:lnTo>
                <a:lnTo>
                  <a:pt x="6072" y="0"/>
                </a:lnTo>
                <a:lnTo>
                  <a:pt x="6069" y="0"/>
                </a:lnTo>
                <a:close/>
                <a:moveTo>
                  <a:pt x="6120" y="0"/>
                </a:moveTo>
                <a:lnTo>
                  <a:pt x="4544" y="4324"/>
                </a:lnTo>
                <a:lnTo>
                  <a:pt x="4547" y="4324"/>
                </a:lnTo>
                <a:lnTo>
                  <a:pt x="6123" y="0"/>
                </a:lnTo>
                <a:lnTo>
                  <a:pt x="6120" y="0"/>
                </a:lnTo>
                <a:close/>
                <a:moveTo>
                  <a:pt x="6171" y="0"/>
                </a:moveTo>
                <a:lnTo>
                  <a:pt x="4595" y="4324"/>
                </a:lnTo>
                <a:lnTo>
                  <a:pt x="4599" y="4324"/>
                </a:lnTo>
                <a:lnTo>
                  <a:pt x="6174" y="0"/>
                </a:lnTo>
                <a:lnTo>
                  <a:pt x="6171" y="0"/>
                </a:lnTo>
                <a:close/>
                <a:moveTo>
                  <a:pt x="6222" y="0"/>
                </a:moveTo>
                <a:lnTo>
                  <a:pt x="4646" y="4324"/>
                </a:lnTo>
                <a:lnTo>
                  <a:pt x="4650" y="4324"/>
                </a:lnTo>
                <a:lnTo>
                  <a:pt x="6225" y="0"/>
                </a:lnTo>
                <a:lnTo>
                  <a:pt x="6222" y="0"/>
                </a:lnTo>
                <a:close/>
                <a:moveTo>
                  <a:pt x="6273" y="0"/>
                </a:moveTo>
                <a:lnTo>
                  <a:pt x="4697" y="4324"/>
                </a:lnTo>
                <a:lnTo>
                  <a:pt x="4701" y="4324"/>
                </a:lnTo>
                <a:lnTo>
                  <a:pt x="6276" y="0"/>
                </a:lnTo>
                <a:lnTo>
                  <a:pt x="6273" y="0"/>
                </a:lnTo>
                <a:close/>
                <a:moveTo>
                  <a:pt x="6324" y="0"/>
                </a:moveTo>
                <a:lnTo>
                  <a:pt x="4748" y="4324"/>
                </a:lnTo>
                <a:lnTo>
                  <a:pt x="4752" y="4324"/>
                </a:lnTo>
                <a:lnTo>
                  <a:pt x="6328" y="0"/>
                </a:lnTo>
                <a:lnTo>
                  <a:pt x="6324" y="0"/>
                </a:lnTo>
                <a:close/>
                <a:moveTo>
                  <a:pt x="6375" y="0"/>
                </a:moveTo>
                <a:lnTo>
                  <a:pt x="4799" y="4324"/>
                </a:lnTo>
                <a:lnTo>
                  <a:pt x="4803" y="4324"/>
                </a:lnTo>
                <a:lnTo>
                  <a:pt x="6379" y="0"/>
                </a:lnTo>
                <a:lnTo>
                  <a:pt x="6375" y="0"/>
                </a:lnTo>
                <a:close/>
                <a:moveTo>
                  <a:pt x="6426" y="0"/>
                </a:moveTo>
                <a:lnTo>
                  <a:pt x="4850" y="4324"/>
                </a:lnTo>
                <a:lnTo>
                  <a:pt x="4854" y="4324"/>
                </a:lnTo>
                <a:lnTo>
                  <a:pt x="6430" y="0"/>
                </a:lnTo>
                <a:lnTo>
                  <a:pt x="6426" y="0"/>
                </a:lnTo>
                <a:close/>
                <a:moveTo>
                  <a:pt x="6477" y="0"/>
                </a:moveTo>
                <a:lnTo>
                  <a:pt x="4902" y="4324"/>
                </a:lnTo>
                <a:lnTo>
                  <a:pt x="4905" y="4324"/>
                </a:lnTo>
                <a:lnTo>
                  <a:pt x="6481" y="0"/>
                </a:lnTo>
                <a:lnTo>
                  <a:pt x="6477" y="0"/>
                </a:lnTo>
                <a:close/>
                <a:moveTo>
                  <a:pt x="6528" y="0"/>
                </a:moveTo>
                <a:lnTo>
                  <a:pt x="4953" y="4324"/>
                </a:lnTo>
                <a:lnTo>
                  <a:pt x="4956" y="4324"/>
                </a:lnTo>
                <a:lnTo>
                  <a:pt x="6532" y="0"/>
                </a:lnTo>
                <a:lnTo>
                  <a:pt x="6528" y="0"/>
                </a:lnTo>
                <a:close/>
                <a:moveTo>
                  <a:pt x="6283" y="4324"/>
                </a:moveTo>
                <a:lnTo>
                  <a:pt x="7678" y="498"/>
                </a:lnTo>
                <a:lnTo>
                  <a:pt x="7678" y="489"/>
                </a:lnTo>
                <a:lnTo>
                  <a:pt x="6280" y="4324"/>
                </a:lnTo>
                <a:lnTo>
                  <a:pt x="6283" y="4324"/>
                </a:lnTo>
                <a:close/>
                <a:moveTo>
                  <a:pt x="6334" y="4324"/>
                </a:moveTo>
                <a:lnTo>
                  <a:pt x="7678" y="639"/>
                </a:lnTo>
                <a:lnTo>
                  <a:pt x="7678" y="630"/>
                </a:lnTo>
                <a:lnTo>
                  <a:pt x="6331" y="4324"/>
                </a:lnTo>
                <a:lnTo>
                  <a:pt x="6334" y="4324"/>
                </a:lnTo>
                <a:close/>
                <a:moveTo>
                  <a:pt x="6385" y="4324"/>
                </a:moveTo>
                <a:lnTo>
                  <a:pt x="7678" y="779"/>
                </a:lnTo>
                <a:lnTo>
                  <a:pt x="7678" y="770"/>
                </a:lnTo>
                <a:lnTo>
                  <a:pt x="6382" y="4324"/>
                </a:lnTo>
                <a:lnTo>
                  <a:pt x="6385" y="4324"/>
                </a:lnTo>
                <a:close/>
                <a:moveTo>
                  <a:pt x="6436" y="4324"/>
                </a:moveTo>
                <a:lnTo>
                  <a:pt x="7678" y="919"/>
                </a:lnTo>
                <a:lnTo>
                  <a:pt x="7678" y="910"/>
                </a:lnTo>
                <a:lnTo>
                  <a:pt x="6433" y="4324"/>
                </a:lnTo>
                <a:lnTo>
                  <a:pt x="6436" y="4324"/>
                </a:lnTo>
                <a:close/>
                <a:moveTo>
                  <a:pt x="6487" y="4324"/>
                </a:moveTo>
                <a:lnTo>
                  <a:pt x="7678" y="1059"/>
                </a:lnTo>
                <a:lnTo>
                  <a:pt x="7678" y="1050"/>
                </a:lnTo>
                <a:lnTo>
                  <a:pt x="6484" y="4324"/>
                </a:lnTo>
                <a:lnTo>
                  <a:pt x="6487" y="4324"/>
                </a:lnTo>
                <a:close/>
                <a:moveTo>
                  <a:pt x="6539" y="4324"/>
                </a:moveTo>
                <a:lnTo>
                  <a:pt x="7678" y="1199"/>
                </a:lnTo>
                <a:lnTo>
                  <a:pt x="7678" y="1190"/>
                </a:lnTo>
                <a:lnTo>
                  <a:pt x="6535" y="4324"/>
                </a:lnTo>
                <a:lnTo>
                  <a:pt x="6539" y="4324"/>
                </a:lnTo>
                <a:close/>
                <a:moveTo>
                  <a:pt x="6590" y="4324"/>
                </a:moveTo>
                <a:lnTo>
                  <a:pt x="7678" y="1339"/>
                </a:lnTo>
                <a:lnTo>
                  <a:pt x="7678" y="1330"/>
                </a:lnTo>
                <a:lnTo>
                  <a:pt x="6586" y="4324"/>
                </a:lnTo>
                <a:lnTo>
                  <a:pt x="6590" y="4324"/>
                </a:lnTo>
                <a:close/>
                <a:moveTo>
                  <a:pt x="6641" y="4324"/>
                </a:moveTo>
                <a:lnTo>
                  <a:pt x="7678" y="1479"/>
                </a:lnTo>
                <a:lnTo>
                  <a:pt x="7678" y="1470"/>
                </a:lnTo>
                <a:lnTo>
                  <a:pt x="6637" y="4324"/>
                </a:lnTo>
                <a:lnTo>
                  <a:pt x="6641" y="4324"/>
                </a:lnTo>
                <a:close/>
                <a:moveTo>
                  <a:pt x="6692" y="4324"/>
                </a:moveTo>
                <a:lnTo>
                  <a:pt x="7678" y="1619"/>
                </a:lnTo>
                <a:lnTo>
                  <a:pt x="7678" y="1610"/>
                </a:lnTo>
                <a:lnTo>
                  <a:pt x="6688" y="4324"/>
                </a:lnTo>
                <a:lnTo>
                  <a:pt x="6692" y="4324"/>
                </a:lnTo>
                <a:close/>
                <a:moveTo>
                  <a:pt x="6743" y="4324"/>
                </a:moveTo>
                <a:lnTo>
                  <a:pt x="7678" y="1760"/>
                </a:lnTo>
                <a:lnTo>
                  <a:pt x="7678" y="1751"/>
                </a:lnTo>
                <a:lnTo>
                  <a:pt x="6739" y="4324"/>
                </a:lnTo>
                <a:lnTo>
                  <a:pt x="6743" y="4324"/>
                </a:lnTo>
                <a:close/>
                <a:moveTo>
                  <a:pt x="6794" y="4324"/>
                </a:moveTo>
                <a:lnTo>
                  <a:pt x="7678" y="1900"/>
                </a:lnTo>
                <a:lnTo>
                  <a:pt x="7678" y="1890"/>
                </a:lnTo>
                <a:lnTo>
                  <a:pt x="6791" y="4324"/>
                </a:lnTo>
                <a:lnTo>
                  <a:pt x="6794" y="4324"/>
                </a:lnTo>
                <a:close/>
                <a:moveTo>
                  <a:pt x="6845" y="4324"/>
                </a:moveTo>
                <a:lnTo>
                  <a:pt x="7678" y="2040"/>
                </a:lnTo>
                <a:lnTo>
                  <a:pt x="7678" y="2030"/>
                </a:lnTo>
                <a:lnTo>
                  <a:pt x="6842" y="4324"/>
                </a:lnTo>
                <a:lnTo>
                  <a:pt x="6845" y="4324"/>
                </a:lnTo>
                <a:close/>
                <a:moveTo>
                  <a:pt x="6896" y="4324"/>
                </a:moveTo>
                <a:lnTo>
                  <a:pt x="7678" y="2180"/>
                </a:lnTo>
                <a:lnTo>
                  <a:pt x="7678" y="2170"/>
                </a:lnTo>
                <a:lnTo>
                  <a:pt x="6893" y="4324"/>
                </a:lnTo>
                <a:lnTo>
                  <a:pt x="6896" y="4324"/>
                </a:lnTo>
                <a:close/>
                <a:moveTo>
                  <a:pt x="6947" y="4324"/>
                </a:moveTo>
                <a:lnTo>
                  <a:pt x="7678" y="2320"/>
                </a:lnTo>
                <a:lnTo>
                  <a:pt x="7678" y="2310"/>
                </a:lnTo>
                <a:lnTo>
                  <a:pt x="6944" y="4324"/>
                </a:lnTo>
                <a:lnTo>
                  <a:pt x="6947" y="4324"/>
                </a:lnTo>
                <a:close/>
                <a:moveTo>
                  <a:pt x="6998" y="4324"/>
                </a:moveTo>
                <a:lnTo>
                  <a:pt x="7678" y="2460"/>
                </a:lnTo>
                <a:lnTo>
                  <a:pt x="7678" y="2450"/>
                </a:lnTo>
                <a:lnTo>
                  <a:pt x="6995" y="4324"/>
                </a:lnTo>
                <a:lnTo>
                  <a:pt x="6998" y="4324"/>
                </a:lnTo>
                <a:close/>
                <a:moveTo>
                  <a:pt x="7049" y="4324"/>
                </a:moveTo>
                <a:lnTo>
                  <a:pt x="7678" y="2600"/>
                </a:lnTo>
                <a:lnTo>
                  <a:pt x="7678" y="2590"/>
                </a:lnTo>
                <a:lnTo>
                  <a:pt x="7046" y="4324"/>
                </a:lnTo>
                <a:lnTo>
                  <a:pt x="7049" y="4324"/>
                </a:lnTo>
                <a:close/>
                <a:moveTo>
                  <a:pt x="7100" y="4324"/>
                </a:moveTo>
                <a:lnTo>
                  <a:pt x="7678" y="2741"/>
                </a:lnTo>
                <a:lnTo>
                  <a:pt x="7678" y="2731"/>
                </a:lnTo>
                <a:lnTo>
                  <a:pt x="7097" y="4324"/>
                </a:lnTo>
                <a:lnTo>
                  <a:pt x="7100" y="4324"/>
                </a:lnTo>
                <a:close/>
                <a:moveTo>
                  <a:pt x="7151" y="4324"/>
                </a:moveTo>
                <a:lnTo>
                  <a:pt x="7678" y="2880"/>
                </a:lnTo>
                <a:lnTo>
                  <a:pt x="7678" y="2871"/>
                </a:lnTo>
                <a:lnTo>
                  <a:pt x="7148" y="4324"/>
                </a:lnTo>
                <a:lnTo>
                  <a:pt x="7151" y="4324"/>
                </a:lnTo>
                <a:close/>
                <a:moveTo>
                  <a:pt x="7203" y="4324"/>
                </a:moveTo>
                <a:lnTo>
                  <a:pt x="7678" y="3020"/>
                </a:lnTo>
                <a:lnTo>
                  <a:pt x="7678" y="3011"/>
                </a:lnTo>
                <a:lnTo>
                  <a:pt x="7199" y="4324"/>
                </a:lnTo>
                <a:lnTo>
                  <a:pt x="7203" y="4324"/>
                </a:lnTo>
                <a:close/>
                <a:moveTo>
                  <a:pt x="7254" y="4324"/>
                </a:moveTo>
                <a:lnTo>
                  <a:pt x="7678" y="3160"/>
                </a:lnTo>
                <a:lnTo>
                  <a:pt x="7678" y="3151"/>
                </a:lnTo>
                <a:lnTo>
                  <a:pt x="7250" y="4324"/>
                </a:lnTo>
                <a:lnTo>
                  <a:pt x="7254" y="4324"/>
                </a:lnTo>
                <a:close/>
                <a:moveTo>
                  <a:pt x="7305" y="4324"/>
                </a:moveTo>
                <a:lnTo>
                  <a:pt x="7678" y="3300"/>
                </a:lnTo>
                <a:lnTo>
                  <a:pt x="7678" y="3291"/>
                </a:lnTo>
                <a:lnTo>
                  <a:pt x="7301" y="4324"/>
                </a:lnTo>
                <a:lnTo>
                  <a:pt x="7305" y="4324"/>
                </a:lnTo>
                <a:close/>
                <a:moveTo>
                  <a:pt x="7356" y="4324"/>
                </a:moveTo>
                <a:lnTo>
                  <a:pt x="7678" y="3440"/>
                </a:lnTo>
                <a:lnTo>
                  <a:pt x="7678" y="3431"/>
                </a:lnTo>
                <a:lnTo>
                  <a:pt x="7352" y="4324"/>
                </a:lnTo>
                <a:lnTo>
                  <a:pt x="7356" y="4324"/>
                </a:lnTo>
                <a:close/>
                <a:moveTo>
                  <a:pt x="7407" y="4324"/>
                </a:moveTo>
                <a:lnTo>
                  <a:pt x="7678" y="3580"/>
                </a:lnTo>
                <a:lnTo>
                  <a:pt x="7678" y="3571"/>
                </a:lnTo>
                <a:lnTo>
                  <a:pt x="7403" y="4324"/>
                </a:lnTo>
                <a:lnTo>
                  <a:pt x="7407" y="4324"/>
                </a:lnTo>
                <a:close/>
                <a:moveTo>
                  <a:pt x="7458" y="4324"/>
                </a:moveTo>
                <a:lnTo>
                  <a:pt x="7678" y="3720"/>
                </a:lnTo>
                <a:lnTo>
                  <a:pt x="7678" y="3711"/>
                </a:lnTo>
                <a:lnTo>
                  <a:pt x="7455" y="4324"/>
                </a:lnTo>
                <a:lnTo>
                  <a:pt x="7458" y="4324"/>
                </a:lnTo>
                <a:close/>
                <a:moveTo>
                  <a:pt x="7509" y="4324"/>
                </a:moveTo>
                <a:lnTo>
                  <a:pt x="7678" y="3861"/>
                </a:lnTo>
                <a:lnTo>
                  <a:pt x="7678" y="3852"/>
                </a:lnTo>
                <a:lnTo>
                  <a:pt x="7506" y="4324"/>
                </a:lnTo>
                <a:lnTo>
                  <a:pt x="7509" y="4324"/>
                </a:lnTo>
                <a:close/>
                <a:moveTo>
                  <a:pt x="7560" y="4324"/>
                </a:moveTo>
                <a:lnTo>
                  <a:pt x="7678" y="4001"/>
                </a:lnTo>
                <a:lnTo>
                  <a:pt x="7678" y="3992"/>
                </a:lnTo>
                <a:lnTo>
                  <a:pt x="7557" y="4324"/>
                </a:lnTo>
                <a:lnTo>
                  <a:pt x="7560" y="4324"/>
                </a:lnTo>
                <a:close/>
                <a:moveTo>
                  <a:pt x="7611" y="4324"/>
                </a:moveTo>
                <a:lnTo>
                  <a:pt x="7678" y="4141"/>
                </a:lnTo>
                <a:lnTo>
                  <a:pt x="7678" y="4132"/>
                </a:lnTo>
                <a:lnTo>
                  <a:pt x="7608" y="4324"/>
                </a:lnTo>
                <a:lnTo>
                  <a:pt x="7611" y="4324"/>
                </a:lnTo>
                <a:close/>
                <a:moveTo>
                  <a:pt x="7662" y="4324"/>
                </a:moveTo>
                <a:lnTo>
                  <a:pt x="7678" y="4281"/>
                </a:lnTo>
                <a:lnTo>
                  <a:pt x="7678" y="4272"/>
                </a:lnTo>
                <a:lnTo>
                  <a:pt x="7659" y="4324"/>
                </a:lnTo>
                <a:lnTo>
                  <a:pt x="7662" y="4324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742478A-79DC-4626-BCD1-F04ED774B5A8}"/>
              </a:ext>
            </a:extLst>
          </p:cNvPr>
          <p:cNvSpPr/>
          <p:nvPr userDrawn="1"/>
        </p:nvSpPr>
        <p:spPr>
          <a:xfrm>
            <a:off x="-3175" y="0"/>
            <a:ext cx="12192000" cy="6162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FC1F81F-5F07-47A1-A214-58E2045D36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227" y="6308513"/>
            <a:ext cx="2889504" cy="4063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0499245-0B05-412A-BF3C-4534766FD1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0227" y="6308513"/>
            <a:ext cx="2889504" cy="406332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F9A7EE3E-3B91-C24F-995C-E65BB3FA898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0227" y="1516306"/>
            <a:ext cx="10716094" cy="3130062"/>
          </a:xfrm>
          <a:prstGeom prst="rect">
            <a:avLst/>
          </a:prstGeom>
        </p:spPr>
        <p:txBody>
          <a:bodyPr lIns="0" rIns="0" anchor="ctr"/>
          <a:lstStyle>
            <a:lvl1pPr algn="l">
              <a:lnSpc>
                <a:spcPct val="85000"/>
              </a:lnSpc>
              <a:defRPr sz="7200" b="1" i="0" spc="-150">
                <a:solidFill>
                  <a:schemeClr val="bg1"/>
                </a:solidFill>
                <a:latin typeface="Book Antiqua" panose="02040602050305030304" pitchFamily="18" charset="0"/>
                <a:ea typeface="Tahoma" panose="020B0604030504040204" pitchFamily="34" charset="0"/>
                <a:cs typeface="David" panose="020E0502060401010101" pitchFamily="34" charset="-79"/>
              </a:defRPr>
            </a:lvl1pPr>
          </a:lstStyle>
          <a:p>
            <a:r>
              <a:rPr lang="en-US" dirty="0"/>
              <a:t>Master title slide style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8F3ABBEE-ACB7-0B49-B4CF-F51799B5504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0700" y="4840922"/>
            <a:ext cx="3544888" cy="199112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ts val="122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 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8563DEB8-A147-1E4C-81A3-08107FB23F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0226" y="5110919"/>
            <a:ext cx="3545361" cy="167331"/>
          </a:xfrm>
          <a:prstGeom prst="rect">
            <a:avLst/>
          </a:prstGeom>
        </p:spPr>
        <p:txBody>
          <a:bodyPr lIns="0" rIns="0"/>
          <a:lstStyle>
            <a:lvl1pPr marL="0" indent="0" algn="l">
              <a:lnSpc>
                <a:spcPct val="6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 algn="l">
              <a:lnSpc>
                <a:spcPct val="60000"/>
              </a:lnSpc>
              <a:buNone/>
              <a:defRPr sz="1600"/>
            </a:lvl2pPr>
            <a:lvl3pPr marL="914400" indent="0" algn="l">
              <a:lnSpc>
                <a:spcPct val="60000"/>
              </a:lnSpc>
              <a:buNone/>
              <a:defRPr sz="1600"/>
            </a:lvl3pPr>
            <a:lvl4pPr marL="1371600" indent="0" algn="l">
              <a:lnSpc>
                <a:spcPct val="60000"/>
              </a:lnSpc>
              <a:buNone/>
              <a:defRPr sz="1600"/>
            </a:lvl4pPr>
          </a:lstStyle>
          <a:p>
            <a:pPr lvl="0"/>
            <a:r>
              <a:rPr lang="en-US" dirty="0"/>
              <a:t>Presenter Title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57AF0D73-3894-7048-B729-066D462FB9E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0226" y="5349135"/>
            <a:ext cx="3545361" cy="176201"/>
          </a:xfrm>
          <a:prstGeom prst="rect">
            <a:avLst/>
          </a:prstGeom>
        </p:spPr>
        <p:txBody>
          <a:bodyPr lIns="0" rIns="0"/>
          <a:lstStyle>
            <a:lvl1pPr marL="0" indent="0" algn="l">
              <a:lnSpc>
                <a:spcPct val="6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 algn="l">
              <a:lnSpc>
                <a:spcPct val="60000"/>
              </a:lnSpc>
              <a:buNone/>
              <a:defRPr sz="1600"/>
            </a:lvl2pPr>
            <a:lvl3pPr marL="914400" indent="0" algn="l">
              <a:lnSpc>
                <a:spcPct val="60000"/>
              </a:lnSpc>
              <a:buNone/>
              <a:defRPr sz="1600"/>
            </a:lvl3pPr>
            <a:lvl4pPr marL="1371600" indent="0" algn="l">
              <a:lnSpc>
                <a:spcPct val="60000"/>
              </a:lnSpc>
              <a:buNone/>
              <a:defRPr sz="1600"/>
            </a:lvl4pPr>
          </a:lstStyle>
          <a:p>
            <a:pPr lvl="0"/>
            <a:r>
              <a:rPr lang="en-US" dirty="0"/>
              <a:t>Presented to Lorem Ipsum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BC1B80D6-0F9E-224C-83D9-FC53338A3F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0226" y="5596221"/>
            <a:ext cx="3545361" cy="180465"/>
          </a:xfrm>
          <a:prstGeom prst="rect">
            <a:avLst/>
          </a:prstGeom>
        </p:spPr>
        <p:txBody>
          <a:bodyPr lIns="0" rIns="0"/>
          <a:lstStyle>
            <a:lvl1pPr marL="0" indent="0" algn="l">
              <a:lnSpc>
                <a:spcPct val="6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 algn="l">
              <a:lnSpc>
                <a:spcPct val="60000"/>
              </a:lnSpc>
              <a:buNone/>
              <a:defRPr sz="1600"/>
            </a:lvl2pPr>
            <a:lvl3pPr marL="914400" indent="0" algn="l">
              <a:lnSpc>
                <a:spcPct val="60000"/>
              </a:lnSpc>
              <a:buNone/>
              <a:defRPr sz="1600"/>
            </a:lvl3pPr>
            <a:lvl4pPr marL="1371600" indent="0" algn="l">
              <a:lnSpc>
                <a:spcPct val="60000"/>
              </a:lnSpc>
              <a:buNone/>
              <a:defRPr sz="1600"/>
            </a:lvl4pPr>
          </a:lstStyle>
          <a:p>
            <a:pPr lvl="0"/>
            <a:r>
              <a:rPr lang="en-US" dirty="0"/>
              <a:t>Date 00/00/00</a:t>
            </a:r>
          </a:p>
        </p:txBody>
      </p:sp>
    </p:spTree>
    <p:extLst>
      <p:ext uri="{BB962C8B-B14F-4D97-AF65-F5344CB8AC3E}">
        <p14:creationId xmlns:p14="http://schemas.microsoft.com/office/powerpoint/2010/main" val="10910567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Ima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859">
            <a:extLst>
              <a:ext uri="{FF2B5EF4-FFF2-40B4-BE49-F238E27FC236}">
                <a16:creationId xmlns:a16="http://schemas.microsoft.com/office/drawing/2014/main" id="{048A6AF4-DC91-451B-B8D6-88EA6555080B}"/>
              </a:ext>
            </a:extLst>
          </p:cNvPr>
          <p:cNvSpPr>
            <a:spLocks noEditPoints="1"/>
          </p:cNvSpPr>
          <p:nvPr/>
        </p:nvSpPr>
        <p:spPr bwMode="auto">
          <a:xfrm>
            <a:off x="1588" y="-3175"/>
            <a:ext cx="12188825" cy="6864350"/>
          </a:xfrm>
          <a:custGeom>
            <a:avLst/>
            <a:gdLst>
              <a:gd name="T0" fmla="*/ 146 w 7678"/>
              <a:gd name="T1" fmla="*/ 0 h 4324"/>
              <a:gd name="T2" fmla="*/ 299 w 7678"/>
              <a:gd name="T3" fmla="*/ 0 h 4324"/>
              <a:gd name="T4" fmla="*/ 452 w 7678"/>
              <a:gd name="T5" fmla="*/ 0 h 4324"/>
              <a:gd name="T6" fmla="*/ 1983 w 7678"/>
              <a:gd name="T7" fmla="*/ 0 h 4324"/>
              <a:gd name="T8" fmla="*/ 2188 w 7678"/>
              <a:gd name="T9" fmla="*/ 0 h 4324"/>
              <a:gd name="T10" fmla="*/ 2341 w 7678"/>
              <a:gd name="T11" fmla="*/ 0 h 4324"/>
              <a:gd name="T12" fmla="*/ 2494 w 7678"/>
              <a:gd name="T13" fmla="*/ 0 h 4324"/>
              <a:gd name="T14" fmla="*/ 2647 w 7678"/>
              <a:gd name="T15" fmla="*/ 0 h 4324"/>
              <a:gd name="T16" fmla="*/ 2801 w 7678"/>
              <a:gd name="T17" fmla="*/ 0 h 4324"/>
              <a:gd name="T18" fmla="*/ 2954 w 7678"/>
              <a:gd name="T19" fmla="*/ 0 h 4324"/>
              <a:gd name="T20" fmla="*/ 3107 w 7678"/>
              <a:gd name="T21" fmla="*/ 0 h 4324"/>
              <a:gd name="T22" fmla="*/ 3260 w 7678"/>
              <a:gd name="T23" fmla="*/ 0 h 4324"/>
              <a:gd name="T24" fmla="*/ 3414 w 7678"/>
              <a:gd name="T25" fmla="*/ 0 h 4324"/>
              <a:gd name="T26" fmla="*/ 3567 w 7678"/>
              <a:gd name="T27" fmla="*/ 0 h 4324"/>
              <a:gd name="T28" fmla="*/ 3720 w 7678"/>
              <a:gd name="T29" fmla="*/ 0 h 4324"/>
              <a:gd name="T30" fmla="*/ 3873 w 7678"/>
              <a:gd name="T31" fmla="*/ 0 h 4324"/>
              <a:gd name="T32" fmla="*/ 4027 w 7678"/>
              <a:gd name="T33" fmla="*/ 0 h 4324"/>
              <a:gd name="T34" fmla="*/ 4180 w 7678"/>
              <a:gd name="T35" fmla="*/ 0 h 4324"/>
              <a:gd name="T36" fmla="*/ 605 w 7678"/>
              <a:gd name="T37" fmla="*/ 0 h 4324"/>
              <a:gd name="T38" fmla="*/ 758 w 7678"/>
              <a:gd name="T39" fmla="*/ 0 h 4324"/>
              <a:gd name="T40" fmla="*/ 912 w 7678"/>
              <a:gd name="T41" fmla="*/ 0 h 4324"/>
              <a:gd name="T42" fmla="*/ 1065 w 7678"/>
              <a:gd name="T43" fmla="*/ 0 h 4324"/>
              <a:gd name="T44" fmla="*/ 1218 w 7678"/>
              <a:gd name="T45" fmla="*/ 0 h 4324"/>
              <a:gd name="T46" fmla="*/ 1371 w 7678"/>
              <a:gd name="T47" fmla="*/ 0 h 4324"/>
              <a:gd name="T48" fmla="*/ 1525 w 7678"/>
              <a:gd name="T49" fmla="*/ 0 h 4324"/>
              <a:gd name="T50" fmla="*/ 1681 w 7678"/>
              <a:gd name="T51" fmla="*/ 0 h 4324"/>
              <a:gd name="T52" fmla="*/ 1835 w 7678"/>
              <a:gd name="T53" fmla="*/ 0 h 4324"/>
              <a:gd name="T54" fmla="*/ 6634 w 7678"/>
              <a:gd name="T55" fmla="*/ 0 h 4324"/>
              <a:gd name="T56" fmla="*/ 6736 w 7678"/>
              <a:gd name="T57" fmla="*/ 0 h 4324"/>
              <a:gd name="T58" fmla="*/ 6889 w 7678"/>
              <a:gd name="T59" fmla="*/ 0 h 4324"/>
              <a:gd name="T60" fmla="*/ 7043 w 7678"/>
              <a:gd name="T61" fmla="*/ 0 h 4324"/>
              <a:gd name="T62" fmla="*/ 7196 w 7678"/>
              <a:gd name="T63" fmla="*/ 0 h 4324"/>
              <a:gd name="T64" fmla="*/ 7349 w 7678"/>
              <a:gd name="T65" fmla="*/ 0 h 4324"/>
              <a:gd name="T66" fmla="*/ 7502 w 7678"/>
              <a:gd name="T67" fmla="*/ 0 h 4324"/>
              <a:gd name="T68" fmla="*/ 7656 w 7678"/>
              <a:gd name="T69" fmla="*/ 0 h 4324"/>
              <a:gd name="T70" fmla="*/ 6229 w 7678"/>
              <a:gd name="T71" fmla="*/ 4324 h 4324"/>
              <a:gd name="T72" fmla="*/ 4388 w 7678"/>
              <a:gd name="T73" fmla="*/ 0 h 4324"/>
              <a:gd name="T74" fmla="*/ 4541 w 7678"/>
              <a:gd name="T75" fmla="*/ 0 h 4324"/>
              <a:gd name="T76" fmla="*/ 4694 w 7678"/>
              <a:gd name="T77" fmla="*/ 0 h 4324"/>
              <a:gd name="T78" fmla="*/ 4847 w 7678"/>
              <a:gd name="T79" fmla="*/ 0 h 4324"/>
              <a:gd name="T80" fmla="*/ 5000 w 7678"/>
              <a:gd name="T81" fmla="*/ 0 h 4324"/>
              <a:gd name="T82" fmla="*/ 5154 w 7678"/>
              <a:gd name="T83" fmla="*/ 0 h 4324"/>
              <a:gd name="T84" fmla="*/ 5307 w 7678"/>
              <a:gd name="T85" fmla="*/ 0 h 4324"/>
              <a:gd name="T86" fmla="*/ 5460 w 7678"/>
              <a:gd name="T87" fmla="*/ 0 h 4324"/>
              <a:gd name="T88" fmla="*/ 5613 w 7678"/>
              <a:gd name="T89" fmla="*/ 0 h 4324"/>
              <a:gd name="T90" fmla="*/ 5766 w 7678"/>
              <a:gd name="T91" fmla="*/ 0 h 4324"/>
              <a:gd name="T92" fmla="*/ 5919 w 7678"/>
              <a:gd name="T93" fmla="*/ 0 h 4324"/>
              <a:gd name="T94" fmla="*/ 6072 w 7678"/>
              <a:gd name="T95" fmla="*/ 0 h 4324"/>
              <a:gd name="T96" fmla="*/ 6225 w 7678"/>
              <a:gd name="T97" fmla="*/ 0 h 4324"/>
              <a:gd name="T98" fmla="*/ 6379 w 7678"/>
              <a:gd name="T99" fmla="*/ 0 h 4324"/>
              <a:gd name="T100" fmla="*/ 6532 w 7678"/>
              <a:gd name="T101" fmla="*/ 0 h 4324"/>
              <a:gd name="T102" fmla="*/ 6382 w 7678"/>
              <a:gd name="T103" fmla="*/ 4324 h 4324"/>
              <a:gd name="T104" fmla="*/ 6535 w 7678"/>
              <a:gd name="T105" fmla="*/ 4324 h 4324"/>
              <a:gd name="T106" fmla="*/ 6688 w 7678"/>
              <a:gd name="T107" fmla="*/ 4324 h 4324"/>
              <a:gd name="T108" fmla="*/ 6842 w 7678"/>
              <a:gd name="T109" fmla="*/ 4324 h 4324"/>
              <a:gd name="T110" fmla="*/ 6995 w 7678"/>
              <a:gd name="T111" fmla="*/ 4324 h 4324"/>
              <a:gd name="T112" fmla="*/ 7148 w 7678"/>
              <a:gd name="T113" fmla="*/ 4324 h 4324"/>
              <a:gd name="T114" fmla="*/ 7301 w 7678"/>
              <a:gd name="T115" fmla="*/ 4324 h 4324"/>
              <a:gd name="T116" fmla="*/ 7455 w 7678"/>
              <a:gd name="T117" fmla="*/ 4324 h 4324"/>
              <a:gd name="T118" fmla="*/ 7608 w 7678"/>
              <a:gd name="T119" fmla="*/ 4324 h 4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678" h="4324">
                <a:moveTo>
                  <a:pt x="47" y="0"/>
                </a:moveTo>
                <a:lnTo>
                  <a:pt x="0" y="128"/>
                </a:lnTo>
                <a:lnTo>
                  <a:pt x="0" y="119"/>
                </a:lnTo>
                <a:lnTo>
                  <a:pt x="43" y="0"/>
                </a:lnTo>
                <a:lnTo>
                  <a:pt x="47" y="0"/>
                </a:lnTo>
                <a:close/>
                <a:moveTo>
                  <a:pt x="94" y="0"/>
                </a:moveTo>
                <a:lnTo>
                  <a:pt x="0" y="259"/>
                </a:lnTo>
                <a:lnTo>
                  <a:pt x="0" y="268"/>
                </a:lnTo>
                <a:lnTo>
                  <a:pt x="98" y="0"/>
                </a:lnTo>
                <a:lnTo>
                  <a:pt x="94" y="0"/>
                </a:lnTo>
                <a:close/>
                <a:moveTo>
                  <a:pt x="146" y="0"/>
                </a:moveTo>
                <a:lnTo>
                  <a:pt x="0" y="399"/>
                </a:lnTo>
                <a:lnTo>
                  <a:pt x="0" y="408"/>
                </a:lnTo>
                <a:lnTo>
                  <a:pt x="149" y="0"/>
                </a:lnTo>
                <a:lnTo>
                  <a:pt x="146" y="0"/>
                </a:lnTo>
                <a:close/>
                <a:moveTo>
                  <a:pt x="197" y="0"/>
                </a:moveTo>
                <a:lnTo>
                  <a:pt x="0" y="539"/>
                </a:lnTo>
                <a:lnTo>
                  <a:pt x="0" y="549"/>
                </a:lnTo>
                <a:lnTo>
                  <a:pt x="200" y="0"/>
                </a:lnTo>
                <a:lnTo>
                  <a:pt x="197" y="0"/>
                </a:lnTo>
                <a:close/>
                <a:moveTo>
                  <a:pt x="248" y="0"/>
                </a:moveTo>
                <a:lnTo>
                  <a:pt x="0" y="680"/>
                </a:lnTo>
                <a:lnTo>
                  <a:pt x="0" y="689"/>
                </a:lnTo>
                <a:lnTo>
                  <a:pt x="251" y="0"/>
                </a:lnTo>
                <a:lnTo>
                  <a:pt x="248" y="0"/>
                </a:lnTo>
                <a:close/>
                <a:moveTo>
                  <a:pt x="299" y="0"/>
                </a:moveTo>
                <a:lnTo>
                  <a:pt x="0" y="820"/>
                </a:lnTo>
                <a:lnTo>
                  <a:pt x="0" y="829"/>
                </a:lnTo>
                <a:lnTo>
                  <a:pt x="302" y="0"/>
                </a:lnTo>
                <a:lnTo>
                  <a:pt x="299" y="0"/>
                </a:lnTo>
                <a:close/>
                <a:moveTo>
                  <a:pt x="350" y="0"/>
                </a:moveTo>
                <a:lnTo>
                  <a:pt x="0" y="960"/>
                </a:lnTo>
                <a:lnTo>
                  <a:pt x="0" y="969"/>
                </a:lnTo>
                <a:lnTo>
                  <a:pt x="353" y="0"/>
                </a:lnTo>
                <a:lnTo>
                  <a:pt x="350" y="0"/>
                </a:lnTo>
                <a:close/>
                <a:moveTo>
                  <a:pt x="401" y="0"/>
                </a:moveTo>
                <a:lnTo>
                  <a:pt x="0" y="1099"/>
                </a:lnTo>
                <a:lnTo>
                  <a:pt x="0" y="1109"/>
                </a:lnTo>
                <a:lnTo>
                  <a:pt x="404" y="0"/>
                </a:lnTo>
                <a:lnTo>
                  <a:pt x="401" y="0"/>
                </a:lnTo>
                <a:close/>
                <a:moveTo>
                  <a:pt x="452" y="0"/>
                </a:moveTo>
                <a:lnTo>
                  <a:pt x="0" y="1239"/>
                </a:lnTo>
                <a:lnTo>
                  <a:pt x="0" y="1249"/>
                </a:lnTo>
                <a:lnTo>
                  <a:pt x="455" y="0"/>
                </a:lnTo>
                <a:lnTo>
                  <a:pt x="452" y="0"/>
                </a:lnTo>
                <a:close/>
                <a:moveTo>
                  <a:pt x="503" y="0"/>
                </a:moveTo>
                <a:lnTo>
                  <a:pt x="0" y="1379"/>
                </a:lnTo>
                <a:lnTo>
                  <a:pt x="0" y="1389"/>
                </a:lnTo>
                <a:lnTo>
                  <a:pt x="507" y="0"/>
                </a:lnTo>
                <a:lnTo>
                  <a:pt x="503" y="0"/>
                </a:lnTo>
                <a:close/>
                <a:moveTo>
                  <a:pt x="2034" y="0"/>
                </a:moveTo>
                <a:lnTo>
                  <a:pt x="459" y="4324"/>
                </a:lnTo>
                <a:lnTo>
                  <a:pt x="462" y="4324"/>
                </a:lnTo>
                <a:lnTo>
                  <a:pt x="2038" y="0"/>
                </a:lnTo>
                <a:lnTo>
                  <a:pt x="2034" y="0"/>
                </a:lnTo>
                <a:close/>
                <a:moveTo>
                  <a:pt x="1983" y="0"/>
                </a:moveTo>
                <a:lnTo>
                  <a:pt x="408" y="4324"/>
                </a:lnTo>
                <a:lnTo>
                  <a:pt x="411" y="4324"/>
                </a:lnTo>
                <a:lnTo>
                  <a:pt x="1987" y="0"/>
                </a:lnTo>
                <a:lnTo>
                  <a:pt x="1983" y="0"/>
                </a:lnTo>
                <a:close/>
                <a:moveTo>
                  <a:pt x="2086" y="0"/>
                </a:moveTo>
                <a:lnTo>
                  <a:pt x="510" y="4324"/>
                </a:lnTo>
                <a:lnTo>
                  <a:pt x="513" y="4324"/>
                </a:lnTo>
                <a:lnTo>
                  <a:pt x="2089" y="0"/>
                </a:lnTo>
                <a:lnTo>
                  <a:pt x="2086" y="0"/>
                </a:lnTo>
                <a:close/>
                <a:moveTo>
                  <a:pt x="2137" y="0"/>
                </a:moveTo>
                <a:lnTo>
                  <a:pt x="561" y="4324"/>
                </a:lnTo>
                <a:lnTo>
                  <a:pt x="564" y="4324"/>
                </a:lnTo>
                <a:lnTo>
                  <a:pt x="2140" y="0"/>
                </a:lnTo>
                <a:lnTo>
                  <a:pt x="2137" y="0"/>
                </a:lnTo>
                <a:close/>
                <a:moveTo>
                  <a:pt x="2188" y="0"/>
                </a:moveTo>
                <a:lnTo>
                  <a:pt x="612" y="4324"/>
                </a:lnTo>
                <a:lnTo>
                  <a:pt x="615" y="4324"/>
                </a:lnTo>
                <a:lnTo>
                  <a:pt x="2191" y="0"/>
                </a:lnTo>
                <a:lnTo>
                  <a:pt x="2188" y="0"/>
                </a:lnTo>
                <a:close/>
                <a:moveTo>
                  <a:pt x="2239" y="0"/>
                </a:moveTo>
                <a:lnTo>
                  <a:pt x="663" y="4324"/>
                </a:lnTo>
                <a:lnTo>
                  <a:pt x="666" y="4324"/>
                </a:lnTo>
                <a:lnTo>
                  <a:pt x="2242" y="0"/>
                </a:lnTo>
                <a:lnTo>
                  <a:pt x="2239" y="0"/>
                </a:lnTo>
                <a:close/>
                <a:moveTo>
                  <a:pt x="2290" y="0"/>
                </a:moveTo>
                <a:lnTo>
                  <a:pt x="714" y="4324"/>
                </a:lnTo>
                <a:lnTo>
                  <a:pt x="718" y="4324"/>
                </a:lnTo>
                <a:lnTo>
                  <a:pt x="2293" y="0"/>
                </a:lnTo>
                <a:lnTo>
                  <a:pt x="2290" y="0"/>
                </a:lnTo>
                <a:close/>
                <a:moveTo>
                  <a:pt x="2341" y="0"/>
                </a:moveTo>
                <a:lnTo>
                  <a:pt x="765" y="4324"/>
                </a:lnTo>
                <a:lnTo>
                  <a:pt x="769" y="4324"/>
                </a:lnTo>
                <a:lnTo>
                  <a:pt x="2344" y="0"/>
                </a:lnTo>
                <a:lnTo>
                  <a:pt x="2341" y="0"/>
                </a:lnTo>
                <a:close/>
                <a:moveTo>
                  <a:pt x="2392" y="0"/>
                </a:moveTo>
                <a:lnTo>
                  <a:pt x="816" y="4324"/>
                </a:lnTo>
                <a:lnTo>
                  <a:pt x="820" y="4324"/>
                </a:lnTo>
                <a:lnTo>
                  <a:pt x="2395" y="0"/>
                </a:lnTo>
                <a:lnTo>
                  <a:pt x="2392" y="0"/>
                </a:lnTo>
                <a:close/>
                <a:moveTo>
                  <a:pt x="2443" y="0"/>
                </a:moveTo>
                <a:lnTo>
                  <a:pt x="867" y="4324"/>
                </a:lnTo>
                <a:lnTo>
                  <a:pt x="871" y="4324"/>
                </a:lnTo>
                <a:lnTo>
                  <a:pt x="2447" y="0"/>
                </a:lnTo>
                <a:lnTo>
                  <a:pt x="2443" y="0"/>
                </a:lnTo>
                <a:close/>
                <a:moveTo>
                  <a:pt x="2494" y="0"/>
                </a:moveTo>
                <a:lnTo>
                  <a:pt x="918" y="4324"/>
                </a:lnTo>
                <a:lnTo>
                  <a:pt x="922" y="4324"/>
                </a:lnTo>
                <a:lnTo>
                  <a:pt x="2498" y="0"/>
                </a:lnTo>
                <a:lnTo>
                  <a:pt x="2494" y="0"/>
                </a:lnTo>
                <a:close/>
                <a:moveTo>
                  <a:pt x="2545" y="0"/>
                </a:moveTo>
                <a:lnTo>
                  <a:pt x="969" y="4324"/>
                </a:lnTo>
                <a:lnTo>
                  <a:pt x="973" y="4324"/>
                </a:lnTo>
                <a:lnTo>
                  <a:pt x="2549" y="0"/>
                </a:lnTo>
                <a:lnTo>
                  <a:pt x="2545" y="0"/>
                </a:lnTo>
                <a:close/>
                <a:moveTo>
                  <a:pt x="2596" y="0"/>
                </a:moveTo>
                <a:lnTo>
                  <a:pt x="1021" y="4324"/>
                </a:lnTo>
                <a:lnTo>
                  <a:pt x="1024" y="4324"/>
                </a:lnTo>
                <a:lnTo>
                  <a:pt x="2600" y="0"/>
                </a:lnTo>
                <a:lnTo>
                  <a:pt x="2596" y="0"/>
                </a:lnTo>
                <a:close/>
                <a:moveTo>
                  <a:pt x="2647" y="0"/>
                </a:moveTo>
                <a:lnTo>
                  <a:pt x="1072" y="4324"/>
                </a:lnTo>
                <a:lnTo>
                  <a:pt x="1075" y="4324"/>
                </a:lnTo>
                <a:lnTo>
                  <a:pt x="2651" y="0"/>
                </a:lnTo>
                <a:lnTo>
                  <a:pt x="2647" y="0"/>
                </a:lnTo>
                <a:close/>
                <a:moveTo>
                  <a:pt x="2699" y="0"/>
                </a:moveTo>
                <a:lnTo>
                  <a:pt x="1123" y="4324"/>
                </a:lnTo>
                <a:lnTo>
                  <a:pt x="1126" y="4324"/>
                </a:lnTo>
                <a:lnTo>
                  <a:pt x="2702" y="0"/>
                </a:lnTo>
                <a:lnTo>
                  <a:pt x="2699" y="0"/>
                </a:lnTo>
                <a:close/>
                <a:moveTo>
                  <a:pt x="2750" y="0"/>
                </a:moveTo>
                <a:lnTo>
                  <a:pt x="1174" y="4324"/>
                </a:lnTo>
                <a:lnTo>
                  <a:pt x="1177" y="4324"/>
                </a:lnTo>
                <a:lnTo>
                  <a:pt x="2753" y="0"/>
                </a:lnTo>
                <a:lnTo>
                  <a:pt x="2750" y="0"/>
                </a:lnTo>
                <a:close/>
                <a:moveTo>
                  <a:pt x="2801" y="0"/>
                </a:moveTo>
                <a:lnTo>
                  <a:pt x="1225" y="4324"/>
                </a:lnTo>
                <a:lnTo>
                  <a:pt x="1228" y="4324"/>
                </a:lnTo>
                <a:lnTo>
                  <a:pt x="2804" y="0"/>
                </a:lnTo>
                <a:lnTo>
                  <a:pt x="2801" y="0"/>
                </a:lnTo>
                <a:close/>
                <a:moveTo>
                  <a:pt x="2852" y="0"/>
                </a:moveTo>
                <a:lnTo>
                  <a:pt x="1276" y="4324"/>
                </a:lnTo>
                <a:lnTo>
                  <a:pt x="1279" y="4324"/>
                </a:lnTo>
                <a:lnTo>
                  <a:pt x="2855" y="0"/>
                </a:lnTo>
                <a:lnTo>
                  <a:pt x="2852" y="0"/>
                </a:lnTo>
                <a:close/>
                <a:moveTo>
                  <a:pt x="2903" y="0"/>
                </a:moveTo>
                <a:lnTo>
                  <a:pt x="1327" y="4324"/>
                </a:lnTo>
                <a:lnTo>
                  <a:pt x="1330" y="4324"/>
                </a:lnTo>
                <a:lnTo>
                  <a:pt x="2906" y="0"/>
                </a:lnTo>
                <a:lnTo>
                  <a:pt x="2903" y="0"/>
                </a:lnTo>
                <a:close/>
                <a:moveTo>
                  <a:pt x="2954" y="0"/>
                </a:moveTo>
                <a:lnTo>
                  <a:pt x="1378" y="4324"/>
                </a:lnTo>
                <a:lnTo>
                  <a:pt x="1382" y="4324"/>
                </a:lnTo>
                <a:lnTo>
                  <a:pt x="2957" y="0"/>
                </a:lnTo>
                <a:lnTo>
                  <a:pt x="2954" y="0"/>
                </a:lnTo>
                <a:close/>
                <a:moveTo>
                  <a:pt x="3005" y="0"/>
                </a:moveTo>
                <a:lnTo>
                  <a:pt x="1429" y="4324"/>
                </a:lnTo>
                <a:lnTo>
                  <a:pt x="1433" y="4324"/>
                </a:lnTo>
                <a:lnTo>
                  <a:pt x="3008" y="0"/>
                </a:lnTo>
                <a:lnTo>
                  <a:pt x="3005" y="0"/>
                </a:lnTo>
                <a:close/>
                <a:moveTo>
                  <a:pt x="3056" y="0"/>
                </a:moveTo>
                <a:lnTo>
                  <a:pt x="1480" y="4324"/>
                </a:lnTo>
                <a:lnTo>
                  <a:pt x="1484" y="4324"/>
                </a:lnTo>
                <a:lnTo>
                  <a:pt x="3059" y="0"/>
                </a:lnTo>
                <a:lnTo>
                  <a:pt x="3056" y="0"/>
                </a:lnTo>
                <a:close/>
                <a:moveTo>
                  <a:pt x="3107" y="0"/>
                </a:moveTo>
                <a:lnTo>
                  <a:pt x="1531" y="4324"/>
                </a:lnTo>
                <a:lnTo>
                  <a:pt x="1535" y="4324"/>
                </a:lnTo>
                <a:lnTo>
                  <a:pt x="3111" y="0"/>
                </a:lnTo>
                <a:lnTo>
                  <a:pt x="3107" y="0"/>
                </a:lnTo>
                <a:close/>
                <a:moveTo>
                  <a:pt x="3158" y="0"/>
                </a:moveTo>
                <a:lnTo>
                  <a:pt x="1582" y="4324"/>
                </a:lnTo>
                <a:lnTo>
                  <a:pt x="1586" y="4324"/>
                </a:lnTo>
                <a:lnTo>
                  <a:pt x="3162" y="0"/>
                </a:lnTo>
                <a:lnTo>
                  <a:pt x="3158" y="0"/>
                </a:lnTo>
                <a:close/>
                <a:moveTo>
                  <a:pt x="3209" y="0"/>
                </a:moveTo>
                <a:lnTo>
                  <a:pt x="1634" y="4324"/>
                </a:lnTo>
                <a:lnTo>
                  <a:pt x="1637" y="4324"/>
                </a:lnTo>
                <a:lnTo>
                  <a:pt x="3213" y="0"/>
                </a:lnTo>
                <a:lnTo>
                  <a:pt x="3209" y="0"/>
                </a:lnTo>
                <a:close/>
                <a:moveTo>
                  <a:pt x="3260" y="0"/>
                </a:moveTo>
                <a:lnTo>
                  <a:pt x="1685" y="4324"/>
                </a:lnTo>
                <a:lnTo>
                  <a:pt x="1688" y="4324"/>
                </a:lnTo>
                <a:lnTo>
                  <a:pt x="3264" y="0"/>
                </a:lnTo>
                <a:lnTo>
                  <a:pt x="3260" y="0"/>
                </a:lnTo>
                <a:close/>
                <a:moveTo>
                  <a:pt x="3311" y="0"/>
                </a:moveTo>
                <a:lnTo>
                  <a:pt x="1736" y="4324"/>
                </a:lnTo>
                <a:lnTo>
                  <a:pt x="1739" y="4324"/>
                </a:lnTo>
                <a:lnTo>
                  <a:pt x="3315" y="0"/>
                </a:lnTo>
                <a:lnTo>
                  <a:pt x="3311" y="0"/>
                </a:lnTo>
                <a:close/>
                <a:moveTo>
                  <a:pt x="3363" y="0"/>
                </a:moveTo>
                <a:lnTo>
                  <a:pt x="1787" y="4324"/>
                </a:lnTo>
                <a:lnTo>
                  <a:pt x="1790" y="4324"/>
                </a:lnTo>
                <a:lnTo>
                  <a:pt x="3366" y="0"/>
                </a:lnTo>
                <a:lnTo>
                  <a:pt x="3363" y="0"/>
                </a:lnTo>
                <a:close/>
                <a:moveTo>
                  <a:pt x="3414" y="0"/>
                </a:moveTo>
                <a:lnTo>
                  <a:pt x="1838" y="4324"/>
                </a:lnTo>
                <a:lnTo>
                  <a:pt x="1841" y="4324"/>
                </a:lnTo>
                <a:lnTo>
                  <a:pt x="3417" y="0"/>
                </a:lnTo>
                <a:lnTo>
                  <a:pt x="3414" y="0"/>
                </a:lnTo>
                <a:close/>
                <a:moveTo>
                  <a:pt x="3465" y="0"/>
                </a:moveTo>
                <a:lnTo>
                  <a:pt x="1889" y="4324"/>
                </a:lnTo>
                <a:lnTo>
                  <a:pt x="1892" y="4324"/>
                </a:lnTo>
                <a:lnTo>
                  <a:pt x="3468" y="0"/>
                </a:lnTo>
                <a:lnTo>
                  <a:pt x="3465" y="0"/>
                </a:lnTo>
                <a:close/>
                <a:moveTo>
                  <a:pt x="3516" y="0"/>
                </a:moveTo>
                <a:lnTo>
                  <a:pt x="1939" y="4324"/>
                </a:lnTo>
                <a:lnTo>
                  <a:pt x="1942" y="4324"/>
                </a:lnTo>
                <a:lnTo>
                  <a:pt x="3519" y="0"/>
                </a:lnTo>
                <a:lnTo>
                  <a:pt x="3516" y="0"/>
                </a:lnTo>
                <a:close/>
                <a:moveTo>
                  <a:pt x="3567" y="0"/>
                </a:moveTo>
                <a:lnTo>
                  <a:pt x="1990" y="4324"/>
                </a:lnTo>
                <a:lnTo>
                  <a:pt x="1993" y="4324"/>
                </a:lnTo>
                <a:lnTo>
                  <a:pt x="3570" y="0"/>
                </a:lnTo>
                <a:lnTo>
                  <a:pt x="3567" y="0"/>
                </a:lnTo>
                <a:close/>
                <a:moveTo>
                  <a:pt x="3618" y="0"/>
                </a:moveTo>
                <a:lnTo>
                  <a:pt x="2041" y="4324"/>
                </a:lnTo>
                <a:lnTo>
                  <a:pt x="2045" y="4324"/>
                </a:lnTo>
                <a:lnTo>
                  <a:pt x="3621" y="0"/>
                </a:lnTo>
                <a:lnTo>
                  <a:pt x="3618" y="0"/>
                </a:lnTo>
                <a:close/>
                <a:moveTo>
                  <a:pt x="3669" y="0"/>
                </a:moveTo>
                <a:lnTo>
                  <a:pt x="2092" y="4324"/>
                </a:lnTo>
                <a:lnTo>
                  <a:pt x="2096" y="4324"/>
                </a:lnTo>
                <a:lnTo>
                  <a:pt x="3672" y="0"/>
                </a:lnTo>
                <a:lnTo>
                  <a:pt x="3669" y="0"/>
                </a:lnTo>
                <a:close/>
                <a:moveTo>
                  <a:pt x="3720" y="0"/>
                </a:moveTo>
                <a:lnTo>
                  <a:pt x="2143" y="4324"/>
                </a:lnTo>
                <a:lnTo>
                  <a:pt x="2147" y="4324"/>
                </a:lnTo>
                <a:lnTo>
                  <a:pt x="3724" y="0"/>
                </a:lnTo>
                <a:lnTo>
                  <a:pt x="3720" y="0"/>
                </a:lnTo>
                <a:close/>
                <a:moveTo>
                  <a:pt x="3771" y="0"/>
                </a:moveTo>
                <a:lnTo>
                  <a:pt x="2194" y="4324"/>
                </a:lnTo>
                <a:lnTo>
                  <a:pt x="2198" y="4324"/>
                </a:lnTo>
                <a:lnTo>
                  <a:pt x="3775" y="0"/>
                </a:lnTo>
                <a:lnTo>
                  <a:pt x="3771" y="0"/>
                </a:lnTo>
                <a:close/>
                <a:moveTo>
                  <a:pt x="3822" y="0"/>
                </a:moveTo>
                <a:lnTo>
                  <a:pt x="2245" y="4324"/>
                </a:lnTo>
                <a:lnTo>
                  <a:pt x="2249" y="4324"/>
                </a:lnTo>
                <a:lnTo>
                  <a:pt x="3826" y="0"/>
                </a:lnTo>
                <a:lnTo>
                  <a:pt x="3822" y="0"/>
                </a:lnTo>
                <a:close/>
                <a:moveTo>
                  <a:pt x="3873" y="0"/>
                </a:moveTo>
                <a:lnTo>
                  <a:pt x="2297" y="4324"/>
                </a:lnTo>
                <a:lnTo>
                  <a:pt x="2300" y="4324"/>
                </a:lnTo>
                <a:lnTo>
                  <a:pt x="3877" y="0"/>
                </a:lnTo>
                <a:lnTo>
                  <a:pt x="3873" y="0"/>
                </a:lnTo>
                <a:close/>
                <a:moveTo>
                  <a:pt x="3924" y="0"/>
                </a:moveTo>
                <a:lnTo>
                  <a:pt x="2348" y="4324"/>
                </a:lnTo>
                <a:lnTo>
                  <a:pt x="2351" y="4324"/>
                </a:lnTo>
                <a:lnTo>
                  <a:pt x="3928" y="0"/>
                </a:lnTo>
                <a:lnTo>
                  <a:pt x="3924" y="0"/>
                </a:lnTo>
                <a:close/>
                <a:moveTo>
                  <a:pt x="3975" y="0"/>
                </a:moveTo>
                <a:lnTo>
                  <a:pt x="2399" y="4324"/>
                </a:lnTo>
                <a:lnTo>
                  <a:pt x="2402" y="4324"/>
                </a:lnTo>
                <a:lnTo>
                  <a:pt x="3979" y="0"/>
                </a:lnTo>
                <a:lnTo>
                  <a:pt x="3975" y="0"/>
                </a:lnTo>
                <a:close/>
                <a:moveTo>
                  <a:pt x="4027" y="0"/>
                </a:moveTo>
                <a:lnTo>
                  <a:pt x="2450" y="4324"/>
                </a:lnTo>
                <a:lnTo>
                  <a:pt x="2453" y="4324"/>
                </a:lnTo>
                <a:lnTo>
                  <a:pt x="4030" y="0"/>
                </a:lnTo>
                <a:lnTo>
                  <a:pt x="4027" y="0"/>
                </a:lnTo>
                <a:close/>
                <a:moveTo>
                  <a:pt x="4078" y="0"/>
                </a:moveTo>
                <a:lnTo>
                  <a:pt x="2501" y="4324"/>
                </a:lnTo>
                <a:lnTo>
                  <a:pt x="2504" y="4324"/>
                </a:lnTo>
                <a:lnTo>
                  <a:pt x="4081" y="0"/>
                </a:lnTo>
                <a:lnTo>
                  <a:pt x="4078" y="0"/>
                </a:lnTo>
                <a:close/>
                <a:moveTo>
                  <a:pt x="4129" y="0"/>
                </a:moveTo>
                <a:lnTo>
                  <a:pt x="2552" y="4324"/>
                </a:lnTo>
                <a:lnTo>
                  <a:pt x="2555" y="4324"/>
                </a:lnTo>
                <a:lnTo>
                  <a:pt x="4132" y="0"/>
                </a:lnTo>
                <a:lnTo>
                  <a:pt x="4129" y="0"/>
                </a:lnTo>
                <a:close/>
                <a:moveTo>
                  <a:pt x="4180" y="0"/>
                </a:moveTo>
                <a:lnTo>
                  <a:pt x="2603" y="4324"/>
                </a:lnTo>
                <a:lnTo>
                  <a:pt x="2606" y="4324"/>
                </a:lnTo>
                <a:lnTo>
                  <a:pt x="4183" y="0"/>
                </a:lnTo>
                <a:lnTo>
                  <a:pt x="4180" y="0"/>
                </a:lnTo>
                <a:close/>
                <a:moveTo>
                  <a:pt x="4231" y="0"/>
                </a:moveTo>
                <a:lnTo>
                  <a:pt x="2654" y="4324"/>
                </a:lnTo>
                <a:lnTo>
                  <a:pt x="2658" y="4324"/>
                </a:lnTo>
                <a:lnTo>
                  <a:pt x="4234" y="0"/>
                </a:lnTo>
                <a:lnTo>
                  <a:pt x="4231" y="0"/>
                </a:lnTo>
                <a:close/>
                <a:moveTo>
                  <a:pt x="554" y="0"/>
                </a:moveTo>
                <a:lnTo>
                  <a:pt x="0" y="1519"/>
                </a:lnTo>
                <a:lnTo>
                  <a:pt x="0" y="1529"/>
                </a:lnTo>
                <a:lnTo>
                  <a:pt x="558" y="0"/>
                </a:lnTo>
                <a:lnTo>
                  <a:pt x="554" y="0"/>
                </a:lnTo>
                <a:close/>
                <a:moveTo>
                  <a:pt x="605" y="0"/>
                </a:moveTo>
                <a:lnTo>
                  <a:pt x="0" y="1660"/>
                </a:lnTo>
                <a:lnTo>
                  <a:pt x="0" y="1670"/>
                </a:lnTo>
                <a:lnTo>
                  <a:pt x="609" y="0"/>
                </a:lnTo>
                <a:lnTo>
                  <a:pt x="605" y="0"/>
                </a:lnTo>
                <a:close/>
                <a:moveTo>
                  <a:pt x="656" y="0"/>
                </a:moveTo>
                <a:lnTo>
                  <a:pt x="0" y="1800"/>
                </a:lnTo>
                <a:lnTo>
                  <a:pt x="0" y="1810"/>
                </a:lnTo>
                <a:lnTo>
                  <a:pt x="660" y="0"/>
                </a:lnTo>
                <a:lnTo>
                  <a:pt x="656" y="0"/>
                </a:lnTo>
                <a:close/>
                <a:moveTo>
                  <a:pt x="707" y="0"/>
                </a:moveTo>
                <a:lnTo>
                  <a:pt x="0" y="1940"/>
                </a:lnTo>
                <a:lnTo>
                  <a:pt x="0" y="1950"/>
                </a:lnTo>
                <a:lnTo>
                  <a:pt x="711" y="0"/>
                </a:lnTo>
                <a:lnTo>
                  <a:pt x="707" y="0"/>
                </a:lnTo>
                <a:close/>
                <a:moveTo>
                  <a:pt x="758" y="0"/>
                </a:moveTo>
                <a:lnTo>
                  <a:pt x="0" y="2080"/>
                </a:lnTo>
                <a:lnTo>
                  <a:pt x="0" y="2089"/>
                </a:lnTo>
                <a:lnTo>
                  <a:pt x="762" y="0"/>
                </a:lnTo>
                <a:lnTo>
                  <a:pt x="758" y="0"/>
                </a:lnTo>
                <a:close/>
                <a:moveTo>
                  <a:pt x="810" y="0"/>
                </a:moveTo>
                <a:lnTo>
                  <a:pt x="0" y="2220"/>
                </a:lnTo>
                <a:lnTo>
                  <a:pt x="0" y="2229"/>
                </a:lnTo>
                <a:lnTo>
                  <a:pt x="813" y="0"/>
                </a:lnTo>
                <a:lnTo>
                  <a:pt x="810" y="0"/>
                </a:lnTo>
                <a:close/>
                <a:moveTo>
                  <a:pt x="861" y="0"/>
                </a:moveTo>
                <a:lnTo>
                  <a:pt x="0" y="2360"/>
                </a:lnTo>
                <a:lnTo>
                  <a:pt x="0" y="2369"/>
                </a:lnTo>
                <a:lnTo>
                  <a:pt x="864" y="0"/>
                </a:lnTo>
                <a:lnTo>
                  <a:pt x="861" y="0"/>
                </a:lnTo>
                <a:close/>
                <a:moveTo>
                  <a:pt x="912" y="0"/>
                </a:moveTo>
                <a:lnTo>
                  <a:pt x="0" y="2500"/>
                </a:lnTo>
                <a:lnTo>
                  <a:pt x="0" y="2509"/>
                </a:lnTo>
                <a:lnTo>
                  <a:pt x="915" y="0"/>
                </a:lnTo>
                <a:lnTo>
                  <a:pt x="912" y="0"/>
                </a:lnTo>
                <a:close/>
                <a:moveTo>
                  <a:pt x="963" y="0"/>
                </a:moveTo>
                <a:lnTo>
                  <a:pt x="0" y="2640"/>
                </a:lnTo>
                <a:lnTo>
                  <a:pt x="0" y="2649"/>
                </a:lnTo>
                <a:lnTo>
                  <a:pt x="966" y="0"/>
                </a:lnTo>
                <a:lnTo>
                  <a:pt x="963" y="0"/>
                </a:lnTo>
                <a:close/>
                <a:moveTo>
                  <a:pt x="1014" y="0"/>
                </a:moveTo>
                <a:lnTo>
                  <a:pt x="0" y="2781"/>
                </a:lnTo>
                <a:lnTo>
                  <a:pt x="0" y="2790"/>
                </a:lnTo>
                <a:lnTo>
                  <a:pt x="1017" y="0"/>
                </a:lnTo>
                <a:lnTo>
                  <a:pt x="1014" y="0"/>
                </a:lnTo>
                <a:close/>
                <a:moveTo>
                  <a:pt x="1065" y="0"/>
                </a:moveTo>
                <a:lnTo>
                  <a:pt x="0" y="2921"/>
                </a:lnTo>
                <a:lnTo>
                  <a:pt x="0" y="2930"/>
                </a:lnTo>
                <a:lnTo>
                  <a:pt x="1068" y="0"/>
                </a:lnTo>
                <a:lnTo>
                  <a:pt x="1065" y="0"/>
                </a:lnTo>
                <a:close/>
                <a:moveTo>
                  <a:pt x="1116" y="0"/>
                </a:moveTo>
                <a:lnTo>
                  <a:pt x="0" y="3061"/>
                </a:lnTo>
                <a:lnTo>
                  <a:pt x="0" y="3070"/>
                </a:lnTo>
                <a:lnTo>
                  <a:pt x="1119" y="0"/>
                </a:lnTo>
                <a:lnTo>
                  <a:pt x="1116" y="0"/>
                </a:lnTo>
                <a:close/>
                <a:moveTo>
                  <a:pt x="1167" y="0"/>
                </a:moveTo>
                <a:lnTo>
                  <a:pt x="0" y="3201"/>
                </a:lnTo>
                <a:lnTo>
                  <a:pt x="0" y="3210"/>
                </a:lnTo>
                <a:lnTo>
                  <a:pt x="1171" y="0"/>
                </a:lnTo>
                <a:lnTo>
                  <a:pt x="1167" y="0"/>
                </a:lnTo>
                <a:close/>
                <a:moveTo>
                  <a:pt x="1218" y="0"/>
                </a:moveTo>
                <a:lnTo>
                  <a:pt x="0" y="3341"/>
                </a:lnTo>
                <a:lnTo>
                  <a:pt x="0" y="3350"/>
                </a:lnTo>
                <a:lnTo>
                  <a:pt x="1222" y="0"/>
                </a:lnTo>
                <a:lnTo>
                  <a:pt x="1218" y="0"/>
                </a:lnTo>
                <a:close/>
                <a:moveTo>
                  <a:pt x="1269" y="0"/>
                </a:moveTo>
                <a:lnTo>
                  <a:pt x="0" y="3481"/>
                </a:lnTo>
                <a:lnTo>
                  <a:pt x="0" y="3490"/>
                </a:lnTo>
                <a:lnTo>
                  <a:pt x="1273" y="0"/>
                </a:lnTo>
                <a:lnTo>
                  <a:pt x="1269" y="0"/>
                </a:lnTo>
                <a:close/>
                <a:moveTo>
                  <a:pt x="1320" y="0"/>
                </a:moveTo>
                <a:lnTo>
                  <a:pt x="0" y="3620"/>
                </a:lnTo>
                <a:lnTo>
                  <a:pt x="0" y="3630"/>
                </a:lnTo>
                <a:lnTo>
                  <a:pt x="1324" y="0"/>
                </a:lnTo>
                <a:lnTo>
                  <a:pt x="1320" y="0"/>
                </a:lnTo>
                <a:close/>
                <a:moveTo>
                  <a:pt x="1371" y="0"/>
                </a:moveTo>
                <a:lnTo>
                  <a:pt x="0" y="3760"/>
                </a:lnTo>
                <a:lnTo>
                  <a:pt x="0" y="3770"/>
                </a:lnTo>
                <a:lnTo>
                  <a:pt x="1375" y="0"/>
                </a:lnTo>
                <a:lnTo>
                  <a:pt x="1371" y="0"/>
                </a:lnTo>
                <a:close/>
                <a:moveTo>
                  <a:pt x="1423" y="0"/>
                </a:moveTo>
                <a:lnTo>
                  <a:pt x="0" y="3901"/>
                </a:lnTo>
                <a:lnTo>
                  <a:pt x="0" y="3911"/>
                </a:lnTo>
                <a:lnTo>
                  <a:pt x="1426" y="0"/>
                </a:lnTo>
                <a:lnTo>
                  <a:pt x="1423" y="0"/>
                </a:lnTo>
                <a:close/>
                <a:moveTo>
                  <a:pt x="1474" y="0"/>
                </a:moveTo>
                <a:lnTo>
                  <a:pt x="0" y="4041"/>
                </a:lnTo>
                <a:lnTo>
                  <a:pt x="0" y="4051"/>
                </a:lnTo>
                <a:lnTo>
                  <a:pt x="1477" y="0"/>
                </a:lnTo>
                <a:lnTo>
                  <a:pt x="1474" y="0"/>
                </a:lnTo>
                <a:close/>
                <a:moveTo>
                  <a:pt x="1525" y="0"/>
                </a:moveTo>
                <a:lnTo>
                  <a:pt x="0" y="4181"/>
                </a:lnTo>
                <a:lnTo>
                  <a:pt x="0" y="4191"/>
                </a:lnTo>
                <a:lnTo>
                  <a:pt x="1528" y="0"/>
                </a:lnTo>
                <a:lnTo>
                  <a:pt x="1525" y="0"/>
                </a:lnTo>
                <a:close/>
                <a:moveTo>
                  <a:pt x="1576" y="0"/>
                </a:moveTo>
                <a:lnTo>
                  <a:pt x="0" y="4321"/>
                </a:lnTo>
                <a:lnTo>
                  <a:pt x="0" y="4324"/>
                </a:lnTo>
                <a:lnTo>
                  <a:pt x="2" y="4324"/>
                </a:lnTo>
                <a:lnTo>
                  <a:pt x="1579" y="0"/>
                </a:lnTo>
                <a:lnTo>
                  <a:pt x="1576" y="0"/>
                </a:lnTo>
                <a:close/>
                <a:moveTo>
                  <a:pt x="1627" y="0"/>
                </a:moveTo>
                <a:lnTo>
                  <a:pt x="50" y="4324"/>
                </a:lnTo>
                <a:lnTo>
                  <a:pt x="53" y="4324"/>
                </a:lnTo>
                <a:lnTo>
                  <a:pt x="1630" y="0"/>
                </a:lnTo>
                <a:lnTo>
                  <a:pt x="1627" y="0"/>
                </a:lnTo>
                <a:close/>
                <a:moveTo>
                  <a:pt x="1678" y="0"/>
                </a:moveTo>
                <a:lnTo>
                  <a:pt x="101" y="4324"/>
                </a:lnTo>
                <a:lnTo>
                  <a:pt x="105" y="4324"/>
                </a:lnTo>
                <a:lnTo>
                  <a:pt x="1681" y="0"/>
                </a:lnTo>
                <a:lnTo>
                  <a:pt x="1678" y="0"/>
                </a:lnTo>
                <a:close/>
                <a:moveTo>
                  <a:pt x="1729" y="0"/>
                </a:moveTo>
                <a:lnTo>
                  <a:pt x="152" y="4324"/>
                </a:lnTo>
                <a:lnTo>
                  <a:pt x="156" y="4324"/>
                </a:lnTo>
                <a:lnTo>
                  <a:pt x="1732" y="0"/>
                </a:lnTo>
                <a:lnTo>
                  <a:pt x="1729" y="0"/>
                </a:lnTo>
                <a:close/>
                <a:moveTo>
                  <a:pt x="1780" y="0"/>
                </a:moveTo>
                <a:lnTo>
                  <a:pt x="203" y="4324"/>
                </a:lnTo>
                <a:lnTo>
                  <a:pt x="207" y="4324"/>
                </a:lnTo>
                <a:lnTo>
                  <a:pt x="1783" y="0"/>
                </a:lnTo>
                <a:lnTo>
                  <a:pt x="1780" y="0"/>
                </a:lnTo>
                <a:close/>
                <a:moveTo>
                  <a:pt x="1831" y="0"/>
                </a:moveTo>
                <a:lnTo>
                  <a:pt x="254" y="4324"/>
                </a:lnTo>
                <a:lnTo>
                  <a:pt x="258" y="4324"/>
                </a:lnTo>
                <a:lnTo>
                  <a:pt x="1835" y="0"/>
                </a:lnTo>
                <a:lnTo>
                  <a:pt x="1831" y="0"/>
                </a:lnTo>
                <a:close/>
                <a:moveTo>
                  <a:pt x="1882" y="0"/>
                </a:moveTo>
                <a:lnTo>
                  <a:pt x="305" y="4324"/>
                </a:lnTo>
                <a:lnTo>
                  <a:pt x="309" y="4324"/>
                </a:lnTo>
                <a:lnTo>
                  <a:pt x="1886" y="0"/>
                </a:lnTo>
                <a:lnTo>
                  <a:pt x="1882" y="0"/>
                </a:lnTo>
                <a:close/>
                <a:moveTo>
                  <a:pt x="1932" y="0"/>
                </a:moveTo>
                <a:lnTo>
                  <a:pt x="357" y="4324"/>
                </a:lnTo>
                <a:lnTo>
                  <a:pt x="360" y="4324"/>
                </a:lnTo>
                <a:lnTo>
                  <a:pt x="1936" y="0"/>
                </a:lnTo>
                <a:lnTo>
                  <a:pt x="1932" y="0"/>
                </a:lnTo>
                <a:close/>
                <a:moveTo>
                  <a:pt x="6631" y="0"/>
                </a:moveTo>
                <a:lnTo>
                  <a:pt x="5055" y="4324"/>
                </a:lnTo>
                <a:lnTo>
                  <a:pt x="5058" y="4324"/>
                </a:lnTo>
                <a:lnTo>
                  <a:pt x="6634" y="0"/>
                </a:lnTo>
                <a:lnTo>
                  <a:pt x="6631" y="0"/>
                </a:lnTo>
                <a:close/>
                <a:moveTo>
                  <a:pt x="6580" y="0"/>
                </a:moveTo>
                <a:lnTo>
                  <a:pt x="5004" y="4324"/>
                </a:lnTo>
                <a:lnTo>
                  <a:pt x="5007" y="4324"/>
                </a:lnTo>
                <a:lnTo>
                  <a:pt x="6583" y="0"/>
                </a:lnTo>
                <a:lnTo>
                  <a:pt x="6580" y="0"/>
                </a:lnTo>
                <a:close/>
                <a:moveTo>
                  <a:pt x="6682" y="0"/>
                </a:moveTo>
                <a:lnTo>
                  <a:pt x="5106" y="4324"/>
                </a:lnTo>
                <a:lnTo>
                  <a:pt x="5109" y="4324"/>
                </a:lnTo>
                <a:lnTo>
                  <a:pt x="6685" y="0"/>
                </a:lnTo>
                <a:lnTo>
                  <a:pt x="6682" y="0"/>
                </a:lnTo>
                <a:close/>
                <a:moveTo>
                  <a:pt x="6733" y="0"/>
                </a:moveTo>
                <a:lnTo>
                  <a:pt x="5157" y="4324"/>
                </a:lnTo>
                <a:lnTo>
                  <a:pt x="5160" y="4324"/>
                </a:lnTo>
                <a:lnTo>
                  <a:pt x="6736" y="0"/>
                </a:lnTo>
                <a:lnTo>
                  <a:pt x="6733" y="0"/>
                </a:lnTo>
                <a:close/>
                <a:moveTo>
                  <a:pt x="6784" y="0"/>
                </a:moveTo>
                <a:lnTo>
                  <a:pt x="5208" y="4324"/>
                </a:lnTo>
                <a:lnTo>
                  <a:pt x="5211" y="4324"/>
                </a:lnTo>
                <a:lnTo>
                  <a:pt x="6787" y="0"/>
                </a:lnTo>
                <a:lnTo>
                  <a:pt x="6784" y="0"/>
                </a:lnTo>
                <a:close/>
                <a:moveTo>
                  <a:pt x="6835" y="0"/>
                </a:moveTo>
                <a:lnTo>
                  <a:pt x="5259" y="4324"/>
                </a:lnTo>
                <a:lnTo>
                  <a:pt x="5263" y="4324"/>
                </a:lnTo>
                <a:lnTo>
                  <a:pt x="6838" y="0"/>
                </a:lnTo>
                <a:lnTo>
                  <a:pt x="6835" y="0"/>
                </a:lnTo>
                <a:close/>
                <a:moveTo>
                  <a:pt x="6886" y="0"/>
                </a:moveTo>
                <a:lnTo>
                  <a:pt x="5310" y="4324"/>
                </a:lnTo>
                <a:lnTo>
                  <a:pt x="5314" y="4324"/>
                </a:lnTo>
                <a:lnTo>
                  <a:pt x="6889" y="0"/>
                </a:lnTo>
                <a:lnTo>
                  <a:pt x="6886" y="0"/>
                </a:lnTo>
                <a:close/>
                <a:moveTo>
                  <a:pt x="6937" y="0"/>
                </a:moveTo>
                <a:lnTo>
                  <a:pt x="5361" y="4324"/>
                </a:lnTo>
                <a:lnTo>
                  <a:pt x="5365" y="4324"/>
                </a:lnTo>
                <a:lnTo>
                  <a:pt x="6940" y="0"/>
                </a:lnTo>
                <a:lnTo>
                  <a:pt x="6937" y="0"/>
                </a:lnTo>
                <a:close/>
                <a:moveTo>
                  <a:pt x="6988" y="0"/>
                </a:moveTo>
                <a:lnTo>
                  <a:pt x="5412" y="4324"/>
                </a:lnTo>
                <a:lnTo>
                  <a:pt x="5416" y="4324"/>
                </a:lnTo>
                <a:lnTo>
                  <a:pt x="6992" y="0"/>
                </a:lnTo>
                <a:lnTo>
                  <a:pt x="6988" y="0"/>
                </a:lnTo>
                <a:close/>
                <a:moveTo>
                  <a:pt x="7039" y="0"/>
                </a:moveTo>
                <a:lnTo>
                  <a:pt x="5463" y="4324"/>
                </a:lnTo>
                <a:lnTo>
                  <a:pt x="5467" y="4324"/>
                </a:lnTo>
                <a:lnTo>
                  <a:pt x="7043" y="0"/>
                </a:lnTo>
                <a:lnTo>
                  <a:pt x="7039" y="0"/>
                </a:lnTo>
                <a:close/>
                <a:moveTo>
                  <a:pt x="7090" y="0"/>
                </a:moveTo>
                <a:lnTo>
                  <a:pt x="5515" y="4324"/>
                </a:lnTo>
                <a:lnTo>
                  <a:pt x="5518" y="4324"/>
                </a:lnTo>
                <a:lnTo>
                  <a:pt x="7094" y="0"/>
                </a:lnTo>
                <a:lnTo>
                  <a:pt x="7090" y="0"/>
                </a:lnTo>
                <a:close/>
                <a:moveTo>
                  <a:pt x="7141" y="0"/>
                </a:moveTo>
                <a:lnTo>
                  <a:pt x="5566" y="4324"/>
                </a:lnTo>
                <a:lnTo>
                  <a:pt x="5569" y="4324"/>
                </a:lnTo>
                <a:lnTo>
                  <a:pt x="7145" y="0"/>
                </a:lnTo>
                <a:lnTo>
                  <a:pt x="7141" y="0"/>
                </a:lnTo>
                <a:close/>
                <a:moveTo>
                  <a:pt x="7192" y="0"/>
                </a:moveTo>
                <a:lnTo>
                  <a:pt x="5617" y="4324"/>
                </a:lnTo>
                <a:lnTo>
                  <a:pt x="5620" y="4324"/>
                </a:lnTo>
                <a:lnTo>
                  <a:pt x="7196" y="0"/>
                </a:lnTo>
                <a:lnTo>
                  <a:pt x="7192" y="0"/>
                </a:lnTo>
                <a:close/>
                <a:moveTo>
                  <a:pt x="7244" y="0"/>
                </a:moveTo>
                <a:lnTo>
                  <a:pt x="5668" y="4324"/>
                </a:lnTo>
                <a:lnTo>
                  <a:pt x="5671" y="4324"/>
                </a:lnTo>
                <a:lnTo>
                  <a:pt x="7247" y="0"/>
                </a:lnTo>
                <a:lnTo>
                  <a:pt x="7244" y="0"/>
                </a:lnTo>
                <a:close/>
                <a:moveTo>
                  <a:pt x="7295" y="0"/>
                </a:moveTo>
                <a:lnTo>
                  <a:pt x="5719" y="4324"/>
                </a:lnTo>
                <a:lnTo>
                  <a:pt x="5722" y="4324"/>
                </a:lnTo>
                <a:lnTo>
                  <a:pt x="7298" y="0"/>
                </a:lnTo>
                <a:lnTo>
                  <a:pt x="7295" y="0"/>
                </a:lnTo>
                <a:close/>
                <a:moveTo>
                  <a:pt x="7346" y="0"/>
                </a:moveTo>
                <a:lnTo>
                  <a:pt x="5769" y="4324"/>
                </a:lnTo>
                <a:lnTo>
                  <a:pt x="5772" y="4324"/>
                </a:lnTo>
                <a:lnTo>
                  <a:pt x="7349" y="0"/>
                </a:lnTo>
                <a:lnTo>
                  <a:pt x="7346" y="0"/>
                </a:lnTo>
                <a:close/>
                <a:moveTo>
                  <a:pt x="7397" y="0"/>
                </a:moveTo>
                <a:lnTo>
                  <a:pt x="5820" y="4324"/>
                </a:lnTo>
                <a:lnTo>
                  <a:pt x="5823" y="4324"/>
                </a:lnTo>
                <a:lnTo>
                  <a:pt x="7400" y="0"/>
                </a:lnTo>
                <a:lnTo>
                  <a:pt x="7397" y="0"/>
                </a:lnTo>
                <a:close/>
                <a:moveTo>
                  <a:pt x="7448" y="0"/>
                </a:moveTo>
                <a:lnTo>
                  <a:pt x="5871" y="4324"/>
                </a:lnTo>
                <a:lnTo>
                  <a:pt x="5874" y="4324"/>
                </a:lnTo>
                <a:lnTo>
                  <a:pt x="7451" y="0"/>
                </a:lnTo>
                <a:lnTo>
                  <a:pt x="7448" y="0"/>
                </a:lnTo>
                <a:close/>
                <a:moveTo>
                  <a:pt x="7499" y="0"/>
                </a:moveTo>
                <a:lnTo>
                  <a:pt x="5922" y="4324"/>
                </a:lnTo>
                <a:lnTo>
                  <a:pt x="5926" y="4324"/>
                </a:lnTo>
                <a:lnTo>
                  <a:pt x="7502" y="0"/>
                </a:lnTo>
                <a:lnTo>
                  <a:pt x="7499" y="0"/>
                </a:lnTo>
                <a:close/>
                <a:moveTo>
                  <a:pt x="7550" y="0"/>
                </a:moveTo>
                <a:lnTo>
                  <a:pt x="5973" y="4324"/>
                </a:lnTo>
                <a:lnTo>
                  <a:pt x="5977" y="4324"/>
                </a:lnTo>
                <a:lnTo>
                  <a:pt x="7553" y="0"/>
                </a:lnTo>
                <a:lnTo>
                  <a:pt x="7550" y="0"/>
                </a:lnTo>
                <a:close/>
                <a:moveTo>
                  <a:pt x="7601" y="0"/>
                </a:moveTo>
                <a:lnTo>
                  <a:pt x="6024" y="4324"/>
                </a:lnTo>
                <a:lnTo>
                  <a:pt x="6028" y="4324"/>
                </a:lnTo>
                <a:lnTo>
                  <a:pt x="7605" y="0"/>
                </a:lnTo>
                <a:lnTo>
                  <a:pt x="7601" y="0"/>
                </a:lnTo>
                <a:close/>
                <a:moveTo>
                  <a:pt x="7652" y="0"/>
                </a:moveTo>
                <a:lnTo>
                  <a:pt x="6075" y="4324"/>
                </a:lnTo>
                <a:lnTo>
                  <a:pt x="6079" y="4324"/>
                </a:lnTo>
                <a:lnTo>
                  <a:pt x="7656" y="0"/>
                </a:lnTo>
                <a:lnTo>
                  <a:pt x="7652" y="0"/>
                </a:lnTo>
                <a:close/>
                <a:moveTo>
                  <a:pt x="6126" y="4324"/>
                </a:moveTo>
                <a:lnTo>
                  <a:pt x="6130" y="4324"/>
                </a:lnTo>
                <a:lnTo>
                  <a:pt x="7678" y="79"/>
                </a:lnTo>
                <a:lnTo>
                  <a:pt x="7678" y="69"/>
                </a:lnTo>
                <a:lnTo>
                  <a:pt x="6126" y="4324"/>
                </a:lnTo>
                <a:close/>
                <a:moveTo>
                  <a:pt x="6181" y="4324"/>
                </a:moveTo>
                <a:lnTo>
                  <a:pt x="7678" y="219"/>
                </a:lnTo>
                <a:lnTo>
                  <a:pt x="7678" y="209"/>
                </a:lnTo>
                <a:lnTo>
                  <a:pt x="6178" y="4324"/>
                </a:lnTo>
                <a:lnTo>
                  <a:pt x="6181" y="4324"/>
                </a:lnTo>
                <a:close/>
                <a:moveTo>
                  <a:pt x="6232" y="4324"/>
                </a:moveTo>
                <a:lnTo>
                  <a:pt x="7678" y="358"/>
                </a:lnTo>
                <a:lnTo>
                  <a:pt x="7678" y="349"/>
                </a:lnTo>
                <a:lnTo>
                  <a:pt x="6229" y="4324"/>
                </a:lnTo>
                <a:lnTo>
                  <a:pt x="6232" y="4324"/>
                </a:lnTo>
                <a:close/>
                <a:moveTo>
                  <a:pt x="4333" y="0"/>
                </a:moveTo>
                <a:lnTo>
                  <a:pt x="2756" y="4324"/>
                </a:lnTo>
                <a:lnTo>
                  <a:pt x="2760" y="4324"/>
                </a:lnTo>
                <a:lnTo>
                  <a:pt x="4336" y="0"/>
                </a:lnTo>
                <a:lnTo>
                  <a:pt x="4333" y="0"/>
                </a:lnTo>
                <a:close/>
                <a:moveTo>
                  <a:pt x="4282" y="0"/>
                </a:moveTo>
                <a:lnTo>
                  <a:pt x="2705" y="4324"/>
                </a:lnTo>
                <a:lnTo>
                  <a:pt x="2709" y="4324"/>
                </a:lnTo>
                <a:lnTo>
                  <a:pt x="4285" y="0"/>
                </a:lnTo>
                <a:lnTo>
                  <a:pt x="4282" y="0"/>
                </a:lnTo>
                <a:close/>
                <a:moveTo>
                  <a:pt x="4384" y="0"/>
                </a:moveTo>
                <a:lnTo>
                  <a:pt x="2807" y="4324"/>
                </a:lnTo>
                <a:lnTo>
                  <a:pt x="2811" y="4324"/>
                </a:lnTo>
                <a:lnTo>
                  <a:pt x="4388" y="0"/>
                </a:lnTo>
                <a:lnTo>
                  <a:pt x="4384" y="0"/>
                </a:lnTo>
                <a:close/>
                <a:moveTo>
                  <a:pt x="4435" y="0"/>
                </a:moveTo>
                <a:lnTo>
                  <a:pt x="2858" y="4324"/>
                </a:lnTo>
                <a:lnTo>
                  <a:pt x="2862" y="4324"/>
                </a:lnTo>
                <a:lnTo>
                  <a:pt x="4439" y="0"/>
                </a:lnTo>
                <a:lnTo>
                  <a:pt x="4435" y="0"/>
                </a:lnTo>
                <a:close/>
                <a:moveTo>
                  <a:pt x="4486" y="0"/>
                </a:moveTo>
                <a:lnTo>
                  <a:pt x="2909" y="4324"/>
                </a:lnTo>
                <a:lnTo>
                  <a:pt x="2913" y="4324"/>
                </a:lnTo>
                <a:lnTo>
                  <a:pt x="4490" y="0"/>
                </a:lnTo>
                <a:lnTo>
                  <a:pt x="4486" y="0"/>
                </a:lnTo>
                <a:close/>
                <a:moveTo>
                  <a:pt x="4537" y="0"/>
                </a:moveTo>
                <a:lnTo>
                  <a:pt x="2961" y="4324"/>
                </a:lnTo>
                <a:lnTo>
                  <a:pt x="2964" y="4324"/>
                </a:lnTo>
                <a:lnTo>
                  <a:pt x="4541" y="0"/>
                </a:lnTo>
                <a:lnTo>
                  <a:pt x="4537" y="0"/>
                </a:lnTo>
                <a:close/>
                <a:moveTo>
                  <a:pt x="4588" y="0"/>
                </a:moveTo>
                <a:lnTo>
                  <a:pt x="3012" y="4324"/>
                </a:lnTo>
                <a:lnTo>
                  <a:pt x="3015" y="4324"/>
                </a:lnTo>
                <a:lnTo>
                  <a:pt x="4592" y="0"/>
                </a:lnTo>
                <a:lnTo>
                  <a:pt x="4588" y="0"/>
                </a:lnTo>
                <a:close/>
                <a:moveTo>
                  <a:pt x="4640" y="0"/>
                </a:moveTo>
                <a:lnTo>
                  <a:pt x="3063" y="4324"/>
                </a:lnTo>
                <a:lnTo>
                  <a:pt x="3066" y="4324"/>
                </a:lnTo>
                <a:lnTo>
                  <a:pt x="4643" y="0"/>
                </a:lnTo>
                <a:lnTo>
                  <a:pt x="4640" y="0"/>
                </a:lnTo>
                <a:close/>
                <a:moveTo>
                  <a:pt x="4691" y="0"/>
                </a:moveTo>
                <a:lnTo>
                  <a:pt x="3114" y="4324"/>
                </a:lnTo>
                <a:lnTo>
                  <a:pt x="3117" y="4324"/>
                </a:lnTo>
                <a:lnTo>
                  <a:pt x="4694" y="0"/>
                </a:lnTo>
                <a:lnTo>
                  <a:pt x="4691" y="0"/>
                </a:lnTo>
                <a:close/>
                <a:moveTo>
                  <a:pt x="4742" y="0"/>
                </a:moveTo>
                <a:lnTo>
                  <a:pt x="3165" y="4324"/>
                </a:lnTo>
                <a:lnTo>
                  <a:pt x="3168" y="4324"/>
                </a:lnTo>
                <a:lnTo>
                  <a:pt x="4745" y="0"/>
                </a:lnTo>
                <a:lnTo>
                  <a:pt x="4742" y="0"/>
                </a:lnTo>
                <a:close/>
                <a:moveTo>
                  <a:pt x="4793" y="0"/>
                </a:moveTo>
                <a:lnTo>
                  <a:pt x="3216" y="4324"/>
                </a:lnTo>
                <a:lnTo>
                  <a:pt x="3219" y="4324"/>
                </a:lnTo>
                <a:lnTo>
                  <a:pt x="4796" y="0"/>
                </a:lnTo>
                <a:lnTo>
                  <a:pt x="4793" y="0"/>
                </a:lnTo>
                <a:close/>
                <a:moveTo>
                  <a:pt x="4844" y="0"/>
                </a:moveTo>
                <a:lnTo>
                  <a:pt x="3267" y="4324"/>
                </a:lnTo>
                <a:lnTo>
                  <a:pt x="3270" y="4324"/>
                </a:lnTo>
                <a:lnTo>
                  <a:pt x="4847" y="0"/>
                </a:lnTo>
                <a:lnTo>
                  <a:pt x="4844" y="0"/>
                </a:lnTo>
                <a:close/>
                <a:moveTo>
                  <a:pt x="4895" y="0"/>
                </a:moveTo>
                <a:lnTo>
                  <a:pt x="3318" y="4324"/>
                </a:lnTo>
                <a:lnTo>
                  <a:pt x="3322" y="4324"/>
                </a:lnTo>
                <a:lnTo>
                  <a:pt x="4898" y="0"/>
                </a:lnTo>
                <a:lnTo>
                  <a:pt x="4895" y="0"/>
                </a:lnTo>
                <a:close/>
                <a:moveTo>
                  <a:pt x="4946" y="0"/>
                </a:moveTo>
                <a:lnTo>
                  <a:pt x="3369" y="4324"/>
                </a:lnTo>
                <a:lnTo>
                  <a:pt x="3373" y="4324"/>
                </a:lnTo>
                <a:lnTo>
                  <a:pt x="4949" y="0"/>
                </a:lnTo>
                <a:lnTo>
                  <a:pt x="4946" y="0"/>
                </a:lnTo>
                <a:close/>
                <a:moveTo>
                  <a:pt x="4997" y="0"/>
                </a:moveTo>
                <a:lnTo>
                  <a:pt x="3420" y="4324"/>
                </a:lnTo>
                <a:lnTo>
                  <a:pt x="3424" y="4324"/>
                </a:lnTo>
                <a:lnTo>
                  <a:pt x="5000" y="0"/>
                </a:lnTo>
                <a:lnTo>
                  <a:pt x="4997" y="0"/>
                </a:lnTo>
                <a:close/>
                <a:moveTo>
                  <a:pt x="5048" y="0"/>
                </a:moveTo>
                <a:lnTo>
                  <a:pt x="3471" y="4324"/>
                </a:lnTo>
                <a:lnTo>
                  <a:pt x="3475" y="4324"/>
                </a:lnTo>
                <a:lnTo>
                  <a:pt x="5052" y="0"/>
                </a:lnTo>
                <a:lnTo>
                  <a:pt x="5048" y="0"/>
                </a:lnTo>
                <a:close/>
                <a:moveTo>
                  <a:pt x="5099" y="0"/>
                </a:moveTo>
                <a:lnTo>
                  <a:pt x="3522" y="4324"/>
                </a:lnTo>
                <a:lnTo>
                  <a:pt x="3526" y="4324"/>
                </a:lnTo>
                <a:lnTo>
                  <a:pt x="5103" y="0"/>
                </a:lnTo>
                <a:lnTo>
                  <a:pt x="5099" y="0"/>
                </a:lnTo>
                <a:close/>
                <a:moveTo>
                  <a:pt x="5150" y="0"/>
                </a:moveTo>
                <a:lnTo>
                  <a:pt x="3574" y="4324"/>
                </a:lnTo>
                <a:lnTo>
                  <a:pt x="3577" y="4324"/>
                </a:lnTo>
                <a:lnTo>
                  <a:pt x="5154" y="0"/>
                </a:lnTo>
                <a:lnTo>
                  <a:pt x="5150" y="0"/>
                </a:lnTo>
                <a:close/>
                <a:moveTo>
                  <a:pt x="5201" y="0"/>
                </a:moveTo>
                <a:lnTo>
                  <a:pt x="3625" y="4324"/>
                </a:lnTo>
                <a:lnTo>
                  <a:pt x="3628" y="4324"/>
                </a:lnTo>
                <a:lnTo>
                  <a:pt x="5205" y="0"/>
                </a:lnTo>
                <a:lnTo>
                  <a:pt x="5201" y="0"/>
                </a:lnTo>
                <a:close/>
                <a:moveTo>
                  <a:pt x="5252" y="0"/>
                </a:moveTo>
                <a:lnTo>
                  <a:pt x="3676" y="4324"/>
                </a:lnTo>
                <a:lnTo>
                  <a:pt x="3679" y="4324"/>
                </a:lnTo>
                <a:lnTo>
                  <a:pt x="5256" y="0"/>
                </a:lnTo>
                <a:lnTo>
                  <a:pt x="5252" y="0"/>
                </a:lnTo>
                <a:close/>
                <a:moveTo>
                  <a:pt x="5304" y="0"/>
                </a:moveTo>
                <a:lnTo>
                  <a:pt x="3727" y="4324"/>
                </a:lnTo>
                <a:lnTo>
                  <a:pt x="3730" y="4324"/>
                </a:lnTo>
                <a:lnTo>
                  <a:pt x="5307" y="0"/>
                </a:lnTo>
                <a:lnTo>
                  <a:pt x="5304" y="0"/>
                </a:lnTo>
                <a:close/>
                <a:moveTo>
                  <a:pt x="5355" y="0"/>
                </a:moveTo>
                <a:lnTo>
                  <a:pt x="3778" y="4324"/>
                </a:lnTo>
                <a:lnTo>
                  <a:pt x="3781" y="4324"/>
                </a:lnTo>
                <a:lnTo>
                  <a:pt x="5358" y="0"/>
                </a:lnTo>
                <a:lnTo>
                  <a:pt x="5355" y="0"/>
                </a:lnTo>
                <a:close/>
                <a:moveTo>
                  <a:pt x="5406" y="0"/>
                </a:moveTo>
                <a:lnTo>
                  <a:pt x="3829" y="4324"/>
                </a:lnTo>
                <a:lnTo>
                  <a:pt x="3832" y="4324"/>
                </a:lnTo>
                <a:lnTo>
                  <a:pt x="5409" y="0"/>
                </a:lnTo>
                <a:lnTo>
                  <a:pt x="5406" y="0"/>
                </a:lnTo>
                <a:close/>
                <a:moveTo>
                  <a:pt x="5457" y="0"/>
                </a:moveTo>
                <a:lnTo>
                  <a:pt x="3880" y="4324"/>
                </a:lnTo>
                <a:lnTo>
                  <a:pt x="3883" y="4324"/>
                </a:lnTo>
                <a:lnTo>
                  <a:pt x="5460" y="0"/>
                </a:lnTo>
                <a:lnTo>
                  <a:pt x="5457" y="0"/>
                </a:lnTo>
                <a:close/>
                <a:moveTo>
                  <a:pt x="5508" y="0"/>
                </a:moveTo>
                <a:lnTo>
                  <a:pt x="3931" y="4324"/>
                </a:lnTo>
                <a:lnTo>
                  <a:pt x="3934" y="4324"/>
                </a:lnTo>
                <a:lnTo>
                  <a:pt x="5511" y="0"/>
                </a:lnTo>
                <a:lnTo>
                  <a:pt x="5508" y="0"/>
                </a:lnTo>
                <a:close/>
                <a:moveTo>
                  <a:pt x="5559" y="0"/>
                </a:moveTo>
                <a:lnTo>
                  <a:pt x="3982" y="4324"/>
                </a:lnTo>
                <a:lnTo>
                  <a:pt x="3986" y="4324"/>
                </a:lnTo>
                <a:lnTo>
                  <a:pt x="5562" y="0"/>
                </a:lnTo>
                <a:lnTo>
                  <a:pt x="5559" y="0"/>
                </a:lnTo>
                <a:close/>
                <a:moveTo>
                  <a:pt x="5610" y="0"/>
                </a:moveTo>
                <a:lnTo>
                  <a:pt x="4033" y="4324"/>
                </a:lnTo>
                <a:lnTo>
                  <a:pt x="4037" y="4324"/>
                </a:lnTo>
                <a:lnTo>
                  <a:pt x="5613" y="0"/>
                </a:lnTo>
                <a:lnTo>
                  <a:pt x="5610" y="0"/>
                </a:lnTo>
                <a:close/>
                <a:moveTo>
                  <a:pt x="5661" y="0"/>
                </a:moveTo>
                <a:lnTo>
                  <a:pt x="4084" y="4324"/>
                </a:lnTo>
                <a:lnTo>
                  <a:pt x="4088" y="4324"/>
                </a:lnTo>
                <a:lnTo>
                  <a:pt x="5665" y="0"/>
                </a:lnTo>
                <a:lnTo>
                  <a:pt x="5661" y="0"/>
                </a:lnTo>
                <a:close/>
                <a:moveTo>
                  <a:pt x="5712" y="0"/>
                </a:moveTo>
                <a:lnTo>
                  <a:pt x="4135" y="4324"/>
                </a:lnTo>
                <a:lnTo>
                  <a:pt x="4139" y="4324"/>
                </a:lnTo>
                <a:lnTo>
                  <a:pt x="5716" y="0"/>
                </a:lnTo>
                <a:lnTo>
                  <a:pt x="5712" y="0"/>
                </a:lnTo>
                <a:close/>
                <a:moveTo>
                  <a:pt x="5762" y="0"/>
                </a:moveTo>
                <a:lnTo>
                  <a:pt x="4186" y="4324"/>
                </a:lnTo>
                <a:lnTo>
                  <a:pt x="4190" y="4324"/>
                </a:lnTo>
                <a:lnTo>
                  <a:pt x="5766" y="0"/>
                </a:lnTo>
                <a:lnTo>
                  <a:pt x="5762" y="0"/>
                </a:lnTo>
                <a:close/>
                <a:moveTo>
                  <a:pt x="5813" y="0"/>
                </a:moveTo>
                <a:lnTo>
                  <a:pt x="4238" y="4324"/>
                </a:lnTo>
                <a:lnTo>
                  <a:pt x="4241" y="4324"/>
                </a:lnTo>
                <a:lnTo>
                  <a:pt x="5817" y="0"/>
                </a:lnTo>
                <a:lnTo>
                  <a:pt x="5813" y="0"/>
                </a:lnTo>
                <a:close/>
                <a:moveTo>
                  <a:pt x="5864" y="0"/>
                </a:moveTo>
                <a:lnTo>
                  <a:pt x="4289" y="4324"/>
                </a:lnTo>
                <a:lnTo>
                  <a:pt x="4292" y="4324"/>
                </a:lnTo>
                <a:lnTo>
                  <a:pt x="5868" y="0"/>
                </a:lnTo>
                <a:lnTo>
                  <a:pt x="5864" y="0"/>
                </a:lnTo>
                <a:close/>
                <a:moveTo>
                  <a:pt x="5915" y="0"/>
                </a:moveTo>
                <a:lnTo>
                  <a:pt x="4340" y="4324"/>
                </a:lnTo>
                <a:lnTo>
                  <a:pt x="4343" y="4324"/>
                </a:lnTo>
                <a:lnTo>
                  <a:pt x="5919" y="0"/>
                </a:lnTo>
                <a:lnTo>
                  <a:pt x="5915" y="0"/>
                </a:lnTo>
                <a:close/>
                <a:moveTo>
                  <a:pt x="5967" y="0"/>
                </a:moveTo>
                <a:lnTo>
                  <a:pt x="4391" y="4324"/>
                </a:lnTo>
                <a:lnTo>
                  <a:pt x="4394" y="4324"/>
                </a:lnTo>
                <a:lnTo>
                  <a:pt x="5970" y="0"/>
                </a:lnTo>
                <a:lnTo>
                  <a:pt x="5967" y="0"/>
                </a:lnTo>
                <a:close/>
                <a:moveTo>
                  <a:pt x="6018" y="0"/>
                </a:moveTo>
                <a:lnTo>
                  <a:pt x="4442" y="4324"/>
                </a:lnTo>
                <a:lnTo>
                  <a:pt x="4445" y="4324"/>
                </a:lnTo>
                <a:lnTo>
                  <a:pt x="6021" y="0"/>
                </a:lnTo>
                <a:lnTo>
                  <a:pt x="6018" y="0"/>
                </a:lnTo>
                <a:close/>
                <a:moveTo>
                  <a:pt x="6069" y="0"/>
                </a:moveTo>
                <a:lnTo>
                  <a:pt x="4493" y="4324"/>
                </a:lnTo>
                <a:lnTo>
                  <a:pt x="4496" y="4324"/>
                </a:lnTo>
                <a:lnTo>
                  <a:pt x="6072" y="0"/>
                </a:lnTo>
                <a:lnTo>
                  <a:pt x="6069" y="0"/>
                </a:lnTo>
                <a:close/>
                <a:moveTo>
                  <a:pt x="6120" y="0"/>
                </a:moveTo>
                <a:lnTo>
                  <a:pt x="4544" y="4324"/>
                </a:lnTo>
                <a:lnTo>
                  <a:pt x="4547" y="4324"/>
                </a:lnTo>
                <a:lnTo>
                  <a:pt x="6123" y="0"/>
                </a:lnTo>
                <a:lnTo>
                  <a:pt x="6120" y="0"/>
                </a:lnTo>
                <a:close/>
                <a:moveTo>
                  <a:pt x="6171" y="0"/>
                </a:moveTo>
                <a:lnTo>
                  <a:pt x="4595" y="4324"/>
                </a:lnTo>
                <a:lnTo>
                  <a:pt x="4599" y="4324"/>
                </a:lnTo>
                <a:lnTo>
                  <a:pt x="6174" y="0"/>
                </a:lnTo>
                <a:lnTo>
                  <a:pt x="6171" y="0"/>
                </a:lnTo>
                <a:close/>
                <a:moveTo>
                  <a:pt x="6222" y="0"/>
                </a:moveTo>
                <a:lnTo>
                  <a:pt x="4646" y="4324"/>
                </a:lnTo>
                <a:lnTo>
                  <a:pt x="4650" y="4324"/>
                </a:lnTo>
                <a:lnTo>
                  <a:pt x="6225" y="0"/>
                </a:lnTo>
                <a:lnTo>
                  <a:pt x="6222" y="0"/>
                </a:lnTo>
                <a:close/>
                <a:moveTo>
                  <a:pt x="6273" y="0"/>
                </a:moveTo>
                <a:lnTo>
                  <a:pt x="4697" y="4324"/>
                </a:lnTo>
                <a:lnTo>
                  <a:pt x="4701" y="4324"/>
                </a:lnTo>
                <a:lnTo>
                  <a:pt x="6276" y="0"/>
                </a:lnTo>
                <a:lnTo>
                  <a:pt x="6273" y="0"/>
                </a:lnTo>
                <a:close/>
                <a:moveTo>
                  <a:pt x="6324" y="0"/>
                </a:moveTo>
                <a:lnTo>
                  <a:pt x="4748" y="4324"/>
                </a:lnTo>
                <a:lnTo>
                  <a:pt x="4752" y="4324"/>
                </a:lnTo>
                <a:lnTo>
                  <a:pt x="6328" y="0"/>
                </a:lnTo>
                <a:lnTo>
                  <a:pt x="6324" y="0"/>
                </a:lnTo>
                <a:close/>
                <a:moveTo>
                  <a:pt x="6375" y="0"/>
                </a:moveTo>
                <a:lnTo>
                  <a:pt x="4799" y="4324"/>
                </a:lnTo>
                <a:lnTo>
                  <a:pt x="4803" y="4324"/>
                </a:lnTo>
                <a:lnTo>
                  <a:pt x="6379" y="0"/>
                </a:lnTo>
                <a:lnTo>
                  <a:pt x="6375" y="0"/>
                </a:lnTo>
                <a:close/>
                <a:moveTo>
                  <a:pt x="6426" y="0"/>
                </a:moveTo>
                <a:lnTo>
                  <a:pt x="4850" y="4324"/>
                </a:lnTo>
                <a:lnTo>
                  <a:pt x="4854" y="4324"/>
                </a:lnTo>
                <a:lnTo>
                  <a:pt x="6430" y="0"/>
                </a:lnTo>
                <a:lnTo>
                  <a:pt x="6426" y="0"/>
                </a:lnTo>
                <a:close/>
                <a:moveTo>
                  <a:pt x="6477" y="0"/>
                </a:moveTo>
                <a:lnTo>
                  <a:pt x="4902" y="4324"/>
                </a:lnTo>
                <a:lnTo>
                  <a:pt x="4905" y="4324"/>
                </a:lnTo>
                <a:lnTo>
                  <a:pt x="6481" y="0"/>
                </a:lnTo>
                <a:lnTo>
                  <a:pt x="6477" y="0"/>
                </a:lnTo>
                <a:close/>
                <a:moveTo>
                  <a:pt x="6528" y="0"/>
                </a:moveTo>
                <a:lnTo>
                  <a:pt x="4953" y="4324"/>
                </a:lnTo>
                <a:lnTo>
                  <a:pt x="4956" y="4324"/>
                </a:lnTo>
                <a:lnTo>
                  <a:pt x="6532" y="0"/>
                </a:lnTo>
                <a:lnTo>
                  <a:pt x="6528" y="0"/>
                </a:lnTo>
                <a:close/>
                <a:moveTo>
                  <a:pt x="6283" y="4324"/>
                </a:moveTo>
                <a:lnTo>
                  <a:pt x="7678" y="498"/>
                </a:lnTo>
                <a:lnTo>
                  <a:pt x="7678" y="489"/>
                </a:lnTo>
                <a:lnTo>
                  <a:pt x="6280" y="4324"/>
                </a:lnTo>
                <a:lnTo>
                  <a:pt x="6283" y="4324"/>
                </a:lnTo>
                <a:close/>
                <a:moveTo>
                  <a:pt x="6334" y="4324"/>
                </a:moveTo>
                <a:lnTo>
                  <a:pt x="7678" y="639"/>
                </a:lnTo>
                <a:lnTo>
                  <a:pt x="7678" y="630"/>
                </a:lnTo>
                <a:lnTo>
                  <a:pt x="6331" y="4324"/>
                </a:lnTo>
                <a:lnTo>
                  <a:pt x="6334" y="4324"/>
                </a:lnTo>
                <a:close/>
                <a:moveTo>
                  <a:pt x="6385" y="4324"/>
                </a:moveTo>
                <a:lnTo>
                  <a:pt x="7678" y="779"/>
                </a:lnTo>
                <a:lnTo>
                  <a:pt x="7678" y="770"/>
                </a:lnTo>
                <a:lnTo>
                  <a:pt x="6382" y="4324"/>
                </a:lnTo>
                <a:lnTo>
                  <a:pt x="6385" y="4324"/>
                </a:lnTo>
                <a:close/>
                <a:moveTo>
                  <a:pt x="6436" y="4324"/>
                </a:moveTo>
                <a:lnTo>
                  <a:pt x="7678" y="919"/>
                </a:lnTo>
                <a:lnTo>
                  <a:pt x="7678" y="910"/>
                </a:lnTo>
                <a:lnTo>
                  <a:pt x="6433" y="4324"/>
                </a:lnTo>
                <a:lnTo>
                  <a:pt x="6436" y="4324"/>
                </a:lnTo>
                <a:close/>
                <a:moveTo>
                  <a:pt x="6487" y="4324"/>
                </a:moveTo>
                <a:lnTo>
                  <a:pt x="7678" y="1059"/>
                </a:lnTo>
                <a:lnTo>
                  <a:pt x="7678" y="1050"/>
                </a:lnTo>
                <a:lnTo>
                  <a:pt x="6484" y="4324"/>
                </a:lnTo>
                <a:lnTo>
                  <a:pt x="6487" y="4324"/>
                </a:lnTo>
                <a:close/>
                <a:moveTo>
                  <a:pt x="6539" y="4324"/>
                </a:moveTo>
                <a:lnTo>
                  <a:pt x="7678" y="1199"/>
                </a:lnTo>
                <a:lnTo>
                  <a:pt x="7678" y="1190"/>
                </a:lnTo>
                <a:lnTo>
                  <a:pt x="6535" y="4324"/>
                </a:lnTo>
                <a:lnTo>
                  <a:pt x="6539" y="4324"/>
                </a:lnTo>
                <a:close/>
                <a:moveTo>
                  <a:pt x="6590" y="4324"/>
                </a:moveTo>
                <a:lnTo>
                  <a:pt x="7678" y="1339"/>
                </a:lnTo>
                <a:lnTo>
                  <a:pt x="7678" y="1330"/>
                </a:lnTo>
                <a:lnTo>
                  <a:pt x="6586" y="4324"/>
                </a:lnTo>
                <a:lnTo>
                  <a:pt x="6590" y="4324"/>
                </a:lnTo>
                <a:close/>
                <a:moveTo>
                  <a:pt x="6641" y="4324"/>
                </a:moveTo>
                <a:lnTo>
                  <a:pt x="7678" y="1479"/>
                </a:lnTo>
                <a:lnTo>
                  <a:pt x="7678" y="1470"/>
                </a:lnTo>
                <a:lnTo>
                  <a:pt x="6637" y="4324"/>
                </a:lnTo>
                <a:lnTo>
                  <a:pt x="6641" y="4324"/>
                </a:lnTo>
                <a:close/>
                <a:moveTo>
                  <a:pt x="6692" y="4324"/>
                </a:moveTo>
                <a:lnTo>
                  <a:pt x="7678" y="1619"/>
                </a:lnTo>
                <a:lnTo>
                  <a:pt x="7678" y="1610"/>
                </a:lnTo>
                <a:lnTo>
                  <a:pt x="6688" y="4324"/>
                </a:lnTo>
                <a:lnTo>
                  <a:pt x="6692" y="4324"/>
                </a:lnTo>
                <a:close/>
                <a:moveTo>
                  <a:pt x="6743" y="4324"/>
                </a:moveTo>
                <a:lnTo>
                  <a:pt x="7678" y="1760"/>
                </a:lnTo>
                <a:lnTo>
                  <a:pt x="7678" y="1751"/>
                </a:lnTo>
                <a:lnTo>
                  <a:pt x="6739" y="4324"/>
                </a:lnTo>
                <a:lnTo>
                  <a:pt x="6743" y="4324"/>
                </a:lnTo>
                <a:close/>
                <a:moveTo>
                  <a:pt x="6794" y="4324"/>
                </a:moveTo>
                <a:lnTo>
                  <a:pt x="7678" y="1900"/>
                </a:lnTo>
                <a:lnTo>
                  <a:pt x="7678" y="1890"/>
                </a:lnTo>
                <a:lnTo>
                  <a:pt x="6791" y="4324"/>
                </a:lnTo>
                <a:lnTo>
                  <a:pt x="6794" y="4324"/>
                </a:lnTo>
                <a:close/>
                <a:moveTo>
                  <a:pt x="6845" y="4324"/>
                </a:moveTo>
                <a:lnTo>
                  <a:pt x="7678" y="2040"/>
                </a:lnTo>
                <a:lnTo>
                  <a:pt x="7678" y="2030"/>
                </a:lnTo>
                <a:lnTo>
                  <a:pt x="6842" y="4324"/>
                </a:lnTo>
                <a:lnTo>
                  <a:pt x="6845" y="4324"/>
                </a:lnTo>
                <a:close/>
                <a:moveTo>
                  <a:pt x="6896" y="4324"/>
                </a:moveTo>
                <a:lnTo>
                  <a:pt x="7678" y="2180"/>
                </a:lnTo>
                <a:lnTo>
                  <a:pt x="7678" y="2170"/>
                </a:lnTo>
                <a:lnTo>
                  <a:pt x="6893" y="4324"/>
                </a:lnTo>
                <a:lnTo>
                  <a:pt x="6896" y="4324"/>
                </a:lnTo>
                <a:close/>
                <a:moveTo>
                  <a:pt x="6947" y="4324"/>
                </a:moveTo>
                <a:lnTo>
                  <a:pt x="7678" y="2320"/>
                </a:lnTo>
                <a:lnTo>
                  <a:pt x="7678" y="2310"/>
                </a:lnTo>
                <a:lnTo>
                  <a:pt x="6944" y="4324"/>
                </a:lnTo>
                <a:lnTo>
                  <a:pt x="6947" y="4324"/>
                </a:lnTo>
                <a:close/>
                <a:moveTo>
                  <a:pt x="6998" y="4324"/>
                </a:moveTo>
                <a:lnTo>
                  <a:pt x="7678" y="2460"/>
                </a:lnTo>
                <a:lnTo>
                  <a:pt x="7678" y="2450"/>
                </a:lnTo>
                <a:lnTo>
                  <a:pt x="6995" y="4324"/>
                </a:lnTo>
                <a:lnTo>
                  <a:pt x="6998" y="4324"/>
                </a:lnTo>
                <a:close/>
                <a:moveTo>
                  <a:pt x="7049" y="4324"/>
                </a:moveTo>
                <a:lnTo>
                  <a:pt x="7678" y="2600"/>
                </a:lnTo>
                <a:lnTo>
                  <a:pt x="7678" y="2590"/>
                </a:lnTo>
                <a:lnTo>
                  <a:pt x="7046" y="4324"/>
                </a:lnTo>
                <a:lnTo>
                  <a:pt x="7049" y="4324"/>
                </a:lnTo>
                <a:close/>
                <a:moveTo>
                  <a:pt x="7100" y="4324"/>
                </a:moveTo>
                <a:lnTo>
                  <a:pt x="7678" y="2741"/>
                </a:lnTo>
                <a:lnTo>
                  <a:pt x="7678" y="2731"/>
                </a:lnTo>
                <a:lnTo>
                  <a:pt x="7097" y="4324"/>
                </a:lnTo>
                <a:lnTo>
                  <a:pt x="7100" y="4324"/>
                </a:lnTo>
                <a:close/>
                <a:moveTo>
                  <a:pt x="7151" y="4324"/>
                </a:moveTo>
                <a:lnTo>
                  <a:pt x="7678" y="2880"/>
                </a:lnTo>
                <a:lnTo>
                  <a:pt x="7678" y="2871"/>
                </a:lnTo>
                <a:lnTo>
                  <a:pt x="7148" y="4324"/>
                </a:lnTo>
                <a:lnTo>
                  <a:pt x="7151" y="4324"/>
                </a:lnTo>
                <a:close/>
                <a:moveTo>
                  <a:pt x="7203" y="4324"/>
                </a:moveTo>
                <a:lnTo>
                  <a:pt x="7678" y="3020"/>
                </a:lnTo>
                <a:lnTo>
                  <a:pt x="7678" y="3011"/>
                </a:lnTo>
                <a:lnTo>
                  <a:pt x="7199" y="4324"/>
                </a:lnTo>
                <a:lnTo>
                  <a:pt x="7203" y="4324"/>
                </a:lnTo>
                <a:close/>
                <a:moveTo>
                  <a:pt x="7254" y="4324"/>
                </a:moveTo>
                <a:lnTo>
                  <a:pt x="7678" y="3160"/>
                </a:lnTo>
                <a:lnTo>
                  <a:pt x="7678" y="3151"/>
                </a:lnTo>
                <a:lnTo>
                  <a:pt x="7250" y="4324"/>
                </a:lnTo>
                <a:lnTo>
                  <a:pt x="7254" y="4324"/>
                </a:lnTo>
                <a:close/>
                <a:moveTo>
                  <a:pt x="7305" y="4324"/>
                </a:moveTo>
                <a:lnTo>
                  <a:pt x="7678" y="3300"/>
                </a:lnTo>
                <a:lnTo>
                  <a:pt x="7678" y="3291"/>
                </a:lnTo>
                <a:lnTo>
                  <a:pt x="7301" y="4324"/>
                </a:lnTo>
                <a:lnTo>
                  <a:pt x="7305" y="4324"/>
                </a:lnTo>
                <a:close/>
                <a:moveTo>
                  <a:pt x="7356" y="4324"/>
                </a:moveTo>
                <a:lnTo>
                  <a:pt x="7678" y="3440"/>
                </a:lnTo>
                <a:lnTo>
                  <a:pt x="7678" y="3431"/>
                </a:lnTo>
                <a:lnTo>
                  <a:pt x="7352" y="4324"/>
                </a:lnTo>
                <a:lnTo>
                  <a:pt x="7356" y="4324"/>
                </a:lnTo>
                <a:close/>
                <a:moveTo>
                  <a:pt x="7407" y="4324"/>
                </a:moveTo>
                <a:lnTo>
                  <a:pt x="7678" y="3580"/>
                </a:lnTo>
                <a:lnTo>
                  <a:pt x="7678" y="3571"/>
                </a:lnTo>
                <a:lnTo>
                  <a:pt x="7403" y="4324"/>
                </a:lnTo>
                <a:lnTo>
                  <a:pt x="7407" y="4324"/>
                </a:lnTo>
                <a:close/>
                <a:moveTo>
                  <a:pt x="7458" y="4324"/>
                </a:moveTo>
                <a:lnTo>
                  <a:pt x="7678" y="3720"/>
                </a:lnTo>
                <a:lnTo>
                  <a:pt x="7678" y="3711"/>
                </a:lnTo>
                <a:lnTo>
                  <a:pt x="7455" y="4324"/>
                </a:lnTo>
                <a:lnTo>
                  <a:pt x="7458" y="4324"/>
                </a:lnTo>
                <a:close/>
                <a:moveTo>
                  <a:pt x="7509" y="4324"/>
                </a:moveTo>
                <a:lnTo>
                  <a:pt x="7678" y="3861"/>
                </a:lnTo>
                <a:lnTo>
                  <a:pt x="7678" y="3852"/>
                </a:lnTo>
                <a:lnTo>
                  <a:pt x="7506" y="4324"/>
                </a:lnTo>
                <a:lnTo>
                  <a:pt x="7509" y="4324"/>
                </a:lnTo>
                <a:close/>
                <a:moveTo>
                  <a:pt x="7560" y="4324"/>
                </a:moveTo>
                <a:lnTo>
                  <a:pt x="7678" y="4001"/>
                </a:lnTo>
                <a:lnTo>
                  <a:pt x="7678" y="3992"/>
                </a:lnTo>
                <a:lnTo>
                  <a:pt x="7557" y="4324"/>
                </a:lnTo>
                <a:lnTo>
                  <a:pt x="7560" y="4324"/>
                </a:lnTo>
                <a:close/>
                <a:moveTo>
                  <a:pt x="7611" y="4324"/>
                </a:moveTo>
                <a:lnTo>
                  <a:pt x="7678" y="4141"/>
                </a:lnTo>
                <a:lnTo>
                  <a:pt x="7678" y="4132"/>
                </a:lnTo>
                <a:lnTo>
                  <a:pt x="7608" y="4324"/>
                </a:lnTo>
                <a:lnTo>
                  <a:pt x="7611" y="4324"/>
                </a:lnTo>
                <a:close/>
                <a:moveTo>
                  <a:pt x="7662" y="4324"/>
                </a:moveTo>
                <a:lnTo>
                  <a:pt x="7678" y="4281"/>
                </a:lnTo>
                <a:lnTo>
                  <a:pt x="7678" y="4272"/>
                </a:lnTo>
                <a:lnTo>
                  <a:pt x="7659" y="4324"/>
                </a:lnTo>
                <a:lnTo>
                  <a:pt x="7662" y="4324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55050A7-126A-4C86-A197-A835B027883E}"/>
              </a:ext>
            </a:extLst>
          </p:cNvPr>
          <p:cNvSpPr/>
          <p:nvPr/>
        </p:nvSpPr>
        <p:spPr>
          <a:xfrm>
            <a:off x="0" y="0"/>
            <a:ext cx="12192000" cy="6162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8C56FC8-F9B7-A249-88E9-4A3B02EC52F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165850"/>
          </a:xfrm>
          <a:prstGeom prst="rect">
            <a:avLst/>
          </a:prstGeom>
        </p:spPr>
        <p:txBody>
          <a:bodyPr tIns="18288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tabLst>
                <a:tab pos="4456113" algn="l"/>
              </a:tabLst>
              <a:defRPr sz="2400" b="0" u="none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Go to Insert &gt; Pictures and select image. </a:t>
            </a:r>
            <a:br>
              <a:rPr lang="en-US" dirty="0"/>
            </a:br>
            <a:r>
              <a:rPr lang="en-US" dirty="0"/>
              <a:t>On Mac: Set transparency to 50%. </a:t>
            </a:r>
            <a:br>
              <a:rPr lang="en-US" dirty="0"/>
            </a:br>
            <a:r>
              <a:rPr lang="en-US" dirty="0"/>
              <a:t>On PC: Use Format Painter to transfer transparency </a:t>
            </a:r>
            <a:br>
              <a:rPr lang="en-US" dirty="0"/>
            </a:br>
            <a:r>
              <a:rPr lang="en-US" dirty="0"/>
              <a:t>from example image on slide 2 of this template.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8FE81D3-DFC1-437E-A7EB-4BDAA23DEB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227" y="6308513"/>
            <a:ext cx="2889504" cy="4063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EA04410-0C55-4ED3-AC85-10F4503318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0227" y="6308513"/>
            <a:ext cx="2889504" cy="406332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9BF02DC3-3443-5D4D-9EBF-1FADC7BF23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0227" y="1516306"/>
            <a:ext cx="10716094" cy="3130062"/>
          </a:xfrm>
          <a:prstGeom prst="rect">
            <a:avLst/>
          </a:prstGeom>
        </p:spPr>
        <p:txBody>
          <a:bodyPr lIns="0" rIns="0" anchor="ctr"/>
          <a:lstStyle>
            <a:lvl1pPr algn="l">
              <a:lnSpc>
                <a:spcPct val="85000"/>
              </a:lnSpc>
              <a:defRPr sz="7200" b="1" i="0" spc="-150">
                <a:solidFill>
                  <a:schemeClr val="bg1"/>
                </a:solidFill>
                <a:latin typeface="Book Antiqua" panose="02040602050305030304" pitchFamily="18" charset="0"/>
                <a:ea typeface="Tahoma" panose="020B0604030504040204" pitchFamily="34" charset="0"/>
                <a:cs typeface="David" panose="020E0502060401010101" pitchFamily="34" charset="-79"/>
              </a:defRPr>
            </a:lvl1pPr>
          </a:lstStyle>
          <a:p>
            <a:r>
              <a:rPr lang="en-US" dirty="0"/>
              <a:t>Master title slide style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776C4187-7927-9047-B5E2-ABFA0AA99CB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0700" y="4840922"/>
            <a:ext cx="3544888" cy="199112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ts val="122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 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E20309B-76EC-C941-99A4-1DBF785FE88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0226" y="5110919"/>
            <a:ext cx="3545361" cy="167331"/>
          </a:xfrm>
          <a:prstGeom prst="rect">
            <a:avLst/>
          </a:prstGeom>
        </p:spPr>
        <p:txBody>
          <a:bodyPr lIns="0" rIns="0"/>
          <a:lstStyle>
            <a:lvl1pPr marL="0" indent="0" algn="l">
              <a:lnSpc>
                <a:spcPct val="6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 algn="l">
              <a:lnSpc>
                <a:spcPct val="60000"/>
              </a:lnSpc>
              <a:buNone/>
              <a:defRPr sz="1600"/>
            </a:lvl2pPr>
            <a:lvl3pPr marL="914400" indent="0" algn="l">
              <a:lnSpc>
                <a:spcPct val="60000"/>
              </a:lnSpc>
              <a:buNone/>
              <a:defRPr sz="1600"/>
            </a:lvl3pPr>
            <a:lvl4pPr marL="1371600" indent="0" algn="l">
              <a:lnSpc>
                <a:spcPct val="60000"/>
              </a:lnSpc>
              <a:buNone/>
              <a:defRPr sz="1600"/>
            </a:lvl4pPr>
          </a:lstStyle>
          <a:p>
            <a:pPr lvl="0"/>
            <a:r>
              <a:rPr lang="en-US" dirty="0"/>
              <a:t>Presenter Title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1DBDB875-CCCA-CB49-B360-2448FAD711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0226" y="5349135"/>
            <a:ext cx="3545361" cy="176201"/>
          </a:xfrm>
          <a:prstGeom prst="rect">
            <a:avLst/>
          </a:prstGeom>
        </p:spPr>
        <p:txBody>
          <a:bodyPr lIns="0" rIns="0"/>
          <a:lstStyle>
            <a:lvl1pPr marL="0" indent="0" algn="l">
              <a:lnSpc>
                <a:spcPct val="6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 algn="l">
              <a:lnSpc>
                <a:spcPct val="60000"/>
              </a:lnSpc>
              <a:buNone/>
              <a:defRPr sz="1600"/>
            </a:lvl2pPr>
            <a:lvl3pPr marL="914400" indent="0" algn="l">
              <a:lnSpc>
                <a:spcPct val="60000"/>
              </a:lnSpc>
              <a:buNone/>
              <a:defRPr sz="1600"/>
            </a:lvl3pPr>
            <a:lvl4pPr marL="1371600" indent="0" algn="l">
              <a:lnSpc>
                <a:spcPct val="60000"/>
              </a:lnSpc>
              <a:buNone/>
              <a:defRPr sz="1600"/>
            </a:lvl4pPr>
          </a:lstStyle>
          <a:p>
            <a:pPr lvl="0"/>
            <a:r>
              <a:rPr lang="en-US" dirty="0"/>
              <a:t>Presented to Lorem Ipsum</a:t>
            </a:r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1F162D26-EEB0-7F4D-96DA-BECC9AEC3ED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0226" y="5596221"/>
            <a:ext cx="3545361" cy="180465"/>
          </a:xfrm>
          <a:prstGeom prst="rect">
            <a:avLst/>
          </a:prstGeom>
        </p:spPr>
        <p:txBody>
          <a:bodyPr lIns="0" rIns="0"/>
          <a:lstStyle>
            <a:lvl1pPr marL="0" indent="0" algn="l">
              <a:lnSpc>
                <a:spcPct val="6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 algn="l">
              <a:lnSpc>
                <a:spcPct val="60000"/>
              </a:lnSpc>
              <a:buNone/>
              <a:defRPr sz="1600"/>
            </a:lvl2pPr>
            <a:lvl3pPr marL="914400" indent="0" algn="l">
              <a:lnSpc>
                <a:spcPct val="60000"/>
              </a:lnSpc>
              <a:buNone/>
              <a:defRPr sz="1600"/>
            </a:lvl3pPr>
            <a:lvl4pPr marL="1371600" indent="0" algn="l">
              <a:lnSpc>
                <a:spcPct val="60000"/>
              </a:lnSpc>
              <a:buNone/>
              <a:defRPr sz="1600"/>
            </a:lvl4pPr>
          </a:lstStyle>
          <a:p>
            <a:pPr lvl="0"/>
            <a:r>
              <a:rPr lang="en-US" dirty="0"/>
              <a:t>Date 00/00/00</a:t>
            </a:r>
          </a:p>
        </p:txBody>
      </p:sp>
    </p:spTree>
    <p:extLst>
      <p:ext uri="{BB962C8B-B14F-4D97-AF65-F5344CB8AC3E}">
        <p14:creationId xmlns:p14="http://schemas.microsoft.com/office/powerpoint/2010/main" val="2391281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15D6C91-7468-469B-BEE9-7B15D4AC087A}"/>
              </a:ext>
            </a:extLst>
          </p:cNvPr>
          <p:cNvSpPr/>
          <p:nvPr userDrawn="1"/>
        </p:nvSpPr>
        <p:spPr>
          <a:xfrm>
            <a:off x="0" y="6165669"/>
            <a:ext cx="12192000" cy="6923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59">
            <a:extLst>
              <a:ext uri="{FF2B5EF4-FFF2-40B4-BE49-F238E27FC236}">
                <a16:creationId xmlns:a16="http://schemas.microsoft.com/office/drawing/2014/main" id="{7E1778D1-AAB2-4E9E-9E0C-D2043A951A3F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588" y="-3175"/>
            <a:ext cx="12188825" cy="6864350"/>
          </a:xfrm>
          <a:custGeom>
            <a:avLst/>
            <a:gdLst>
              <a:gd name="T0" fmla="*/ 146 w 7678"/>
              <a:gd name="T1" fmla="*/ 0 h 4324"/>
              <a:gd name="T2" fmla="*/ 299 w 7678"/>
              <a:gd name="T3" fmla="*/ 0 h 4324"/>
              <a:gd name="T4" fmla="*/ 452 w 7678"/>
              <a:gd name="T5" fmla="*/ 0 h 4324"/>
              <a:gd name="T6" fmla="*/ 1983 w 7678"/>
              <a:gd name="T7" fmla="*/ 0 h 4324"/>
              <a:gd name="T8" fmla="*/ 2188 w 7678"/>
              <a:gd name="T9" fmla="*/ 0 h 4324"/>
              <a:gd name="T10" fmla="*/ 2341 w 7678"/>
              <a:gd name="T11" fmla="*/ 0 h 4324"/>
              <a:gd name="T12" fmla="*/ 2494 w 7678"/>
              <a:gd name="T13" fmla="*/ 0 h 4324"/>
              <a:gd name="T14" fmla="*/ 2647 w 7678"/>
              <a:gd name="T15" fmla="*/ 0 h 4324"/>
              <a:gd name="T16" fmla="*/ 2801 w 7678"/>
              <a:gd name="T17" fmla="*/ 0 h 4324"/>
              <a:gd name="T18" fmla="*/ 2954 w 7678"/>
              <a:gd name="T19" fmla="*/ 0 h 4324"/>
              <a:gd name="T20" fmla="*/ 3107 w 7678"/>
              <a:gd name="T21" fmla="*/ 0 h 4324"/>
              <a:gd name="T22" fmla="*/ 3260 w 7678"/>
              <a:gd name="T23" fmla="*/ 0 h 4324"/>
              <a:gd name="T24" fmla="*/ 3414 w 7678"/>
              <a:gd name="T25" fmla="*/ 0 h 4324"/>
              <a:gd name="T26" fmla="*/ 3567 w 7678"/>
              <a:gd name="T27" fmla="*/ 0 h 4324"/>
              <a:gd name="T28" fmla="*/ 3720 w 7678"/>
              <a:gd name="T29" fmla="*/ 0 h 4324"/>
              <a:gd name="T30" fmla="*/ 3873 w 7678"/>
              <a:gd name="T31" fmla="*/ 0 h 4324"/>
              <a:gd name="T32" fmla="*/ 4027 w 7678"/>
              <a:gd name="T33" fmla="*/ 0 h 4324"/>
              <a:gd name="T34" fmla="*/ 4180 w 7678"/>
              <a:gd name="T35" fmla="*/ 0 h 4324"/>
              <a:gd name="T36" fmla="*/ 605 w 7678"/>
              <a:gd name="T37" fmla="*/ 0 h 4324"/>
              <a:gd name="T38" fmla="*/ 758 w 7678"/>
              <a:gd name="T39" fmla="*/ 0 h 4324"/>
              <a:gd name="T40" fmla="*/ 912 w 7678"/>
              <a:gd name="T41" fmla="*/ 0 h 4324"/>
              <a:gd name="T42" fmla="*/ 1065 w 7678"/>
              <a:gd name="T43" fmla="*/ 0 h 4324"/>
              <a:gd name="T44" fmla="*/ 1218 w 7678"/>
              <a:gd name="T45" fmla="*/ 0 h 4324"/>
              <a:gd name="T46" fmla="*/ 1371 w 7678"/>
              <a:gd name="T47" fmla="*/ 0 h 4324"/>
              <a:gd name="T48" fmla="*/ 1525 w 7678"/>
              <a:gd name="T49" fmla="*/ 0 h 4324"/>
              <a:gd name="T50" fmla="*/ 1681 w 7678"/>
              <a:gd name="T51" fmla="*/ 0 h 4324"/>
              <a:gd name="T52" fmla="*/ 1835 w 7678"/>
              <a:gd name="T53" fmla="*/ 0 h 4324"/>
              <a:gd name="T54" fmla="*/ 6634 w 7678"/>
              <a:gd name="T55" fmla="*/ 0 h 4324"/>
              <a:gd name="T56" fmla="*/ 6736 w 7678"/>
              <a:gd name="T57" fmla="*/ 0 h 4324"/>
              <a:gd name="T58" fmla="*/ 6889 w 7678"/>
              <a:gd name="T59" fmla="*/ 0 h 4324"/>
              <a:gd name="T60" fmla="*/ 7043 w 7678"/>
              <a:gd name="T61" fmla="*/ 0 h 4324"/>
              <a:gd name="T62" fmla="*/ 7196 w 7678"/>
              <a:gd name="T63" fmla="*/ 0 h 4324"/>
              <a:gd name="T64" fmla="*/ 7349 w 7678"/>
              <a:gd name="T65" fmla="*/ 0 h 4324"/>
              <a:gd name="T66" fmla="*/ 7502 w 7678"/>
              <a:gd name="T67" fmla="*/ 0 h 4324"/>
              <a:gd name="T68" fmla="*/ 7656 w 7678"/>
              <a:gd name="T69" fmla="*/ 0 h 4324"/>
              <a:gd name="T70" fmla="*/ 6229 w 7678"/>
              <a:gd name="T71" fmla="*/ 4324 h 4324"/>
              <a:gd name="T72" fmla="*/ 4388 w 7678"/>
              <a:gd name="T73" fmla="*/ 0 h 4324"/>
              <a:gd name="T74" fmla="*/ 4541 w 7678"/>
              <a:gd name="T75" fmla="*/ 0 h 4324"/>
              <a:gd name="T76" fmla="*/ 4694 w 7678"/>
              <a:gd name="T77" fmla="*/ 0 h 4324"/>
              <a:gd name="T78" fmla="*/ 4847 w 7678"/>
              <a:gd name="T79" fmla="*/ 0 h 4324"/>
              <a:gd name="T80" fmla="*/ 5000 w 7678"/>
              <a:gd name="T81" fmla="*/ 0 h 4324"/>
              <a:gd name="T82" fmla="*/ 5154 w 7678"/>
              <a:gd name="T83" fmla="*/ 0 h 4324"/>
              <a:gd name="T84" fmla="*/ 5307 w 7678"/>
              <a:gd name="T85" fmla="*/ 0 h 4324"/>
              <a:gd name="T86" fmla="*/ 5460 w 7678"/>
              <a:gd name="T87" fmla="*/ 0 h 4324"/>
              <a:gd name="T88" fmla="*/ 5613 w 7678"/>
              <a:gd name="T89" fmla="*/ 0 h 4324"/>
              <a:gd name="T90" fmla="*/ 5766 w 7678"/>
              <a:gd name="T91" fmla="*/ 0 h 4324"/>
              <a:gd name="T92" fmla="*/ 5919 w 7678"/>
              <a:gd name="T93" fmla="*/ 0 h 4324"/>
              <a:gd name="T94" fmla="*/ 6072 w 7678"/>
              <a:gd name="T95" fmla="*/ 0 h 4324"/>
              <a:gd name="T96" fmla="*/ 6225 w 7678"/>
              <a:gd name="T97" fmla="*/ 0 h 4324"/>
              <a:gd name="T98" fmla="*/ 6379 w 7678"/>
              <a:gd name="T99" fmla="*/ 0 h 4324"/>
              <a:gd name="T100" fmla="*/ 6532 w 7678"/>
              <a:gd name="T101" fmla="*/ 0 h 4324"/>
              <a:gd name="T102" fmla="*/ 6382 w 7678"/>
              <a:gd name="T103" fmla="*/ 4324 h 4324"/>
              <a:gd name="T104" fmla="*/ 6535 w 7678"/>
              <a:gd name="T105" fmla="*/ 4324 h 4324"/>
              <a:gd name="T106" fmla="*/ 6688 w 7678"/>
              <a:gd name="T107" fmla="*/ 4324 h 4324"/>
              <a:gd name="T108" fmla="*/ 6842 w 7678"/>
              <a:gd name="T109" fmla="*/ 4324 h 4324"/>
              <a:gd name="T110" fmla="*/ 6995 w 7678"/>
              <a:gd name="T111" fmla="*/ 4324 h 4324"/>
              <a:gd name="T112" fmla="*/ 7148 w 7678"/>
              <a:gd name="T113" fmla="*/ 4324 h 4324"/>
              <a:gd name="T114" fmla="*/ 7301 w 7678"/>
              <a:gd name="T115" fmla="*/ 4324 h 4324"/>
              <a:gd name="T116" fmla="*/ 7455 w 7678"/>
              <a:gd name="T117" fmla="*/ 4324 h 4324"/>
              <a:gd name="T118" fmla="*/ 7608 w 7678"/>
              <a:gd name="T119" fmla="*/ 4324 h 4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678" h="4324">
                <a:moveTo>
                  <a:pt x="47" y="0"/>
                </a:moveTo>
                <a:lnTo>
                  <a:pt x="0" y="128"/>
                </a:lnTo>
                <a:lnTo>
                  <a:pt x="0" y="119"/>
                </a:lnTo>
                <a:lnTo>
                  <a:pt x="43" y="0"/>
                </a:lnTo>
                <a:lnTo>
                  <a:pt x="47" y="0"/>
                </a:lnTo>
                <a:close/>
                <a:moveTo>
                  <a:pt x="94" y="0"/>
                </a:moveTo>
                <a:lnTo>
                  <a:pt x="0" y="259"/>
                </a:lnTo>
                <a:lnTo>
                  <a:pt x="0" y="268"/>
                </a:lnTo>
                <a:lnTo>
                  <a:pt x="98" y="0"/>
                </a:lnTo>
                <a:lnTo>
                  <a:pt x="94" y="0"/>
                </a:lnTo>
                <a:close/>
                <a:moveTo>
                  <a:pt x="146" y="0"/>
                </a:moveTo>
                <a:lnTo>
                  <a:pt x="0" y="399"/>
                </a:lnTo>
                <a:lnTo>
                  <a:pt x="0" y="408"/>
                </a:lnTo>
                <a:lnTo>
                  <a:pt x="149" y="0"/>
                </a:lnTo>
                <a:lnTo>
                  <a:pt x="146" y="0"/>
                </a:lnTo>
                <a:close/>
                <a:moveTo>
                  <a:pt x="197" y="0"/>
                </a:moveTo>
                <a:lnTo>
                  <a:pt x="0" y="539"/>
                </a:lnTo>
                <a:lnTo>
                  <a:pt x="0" y="549"/>
                </a:lnTo>
                <a:lnTo>
                  <a:pt x="200" y="0"/>
                </a:lnTo>
                <a:lnTo>
                  <a:pt x="197" y="0"/>
                </a:lnTo>
                <a:close/>
                <a:moveTo>
                  <a:pt x="248" y="0"/>
                </a:moveTo>
                <a:lnTo>
                  <a:pt x="0" y="680"/>
                </a:lnTo>
                <a:lnTo>
                  <a:pt x="0" y="689"/>
                </a:lnTo>
                <a:lnTo>
                  <a:pt x="251" y="0"/>
                </a:lnTo>
                <a:lnTo>
                  <a:pt x="248" y="0"/>
                </a:lnTo>
                <a:close/>
                <a:moveTo>
                  <a:pt x="299" y="0"/>
                </a:moveTo>
                <a:lnTo>
                  <a:pt x="0" y="820"/>
                </a:lnTo>
                <a:lnTo>
                  <a:pt x="0" y="829"/>
                </a:lnTo>
                <a:lnTo>
                  <a:pt x="302" y="0"/>
                </a:lnTo>
                <a:lnTo>
                  <a:pt x="299" y="0"/>
                </a:lnTo>
                <a:close/>
                <a:moveTo>
                  <a:pt x="350" y="0"/>
                </a:moveTo>
                <a:lnTo>
                  <a:pt x="0" y="960"/>
                </a:lnTo>
                <a:lnTo>
                  <a:pt x="0" y="969"/>
                </a:lnTo>
                <a:lnTo>
                  <a:pt x="353" y="0"/>
                </a:lnTo>
                <a:lnTo>
                  <a:pt x="350" y="0"/>
                </a:lnTo>
                <a:close/>
                <a:moveTo>
                  <a:pt x="401" y="0"/>
                </a:moveTo>
                <a:lnTo>
                  <a:pt x="0" y="1099"/>
                </a:lnTo>
                <a:lnTo>
                  <a:pt x="0" y="1109"/>
                </a:lnTo>
                <a:lnTo>
                  <a:pt x="404" y="0"/>
                </a:lnTo>
                <a:lnTo>
                  <a:pt x="401" y="0"/>
                </a:lnTo>
                <a:close/>
                <a:moveTo>
                  <a:pt x="452" y="0"/>
                </a:moveTo>
                <a:lnTo>
                  <a:pt x="0" y="1239"/>
                </a:lnTo>
                <a:lnTo>
                  <a:pt x="0" y="1249"/>
                </a:lnTo>
                <a:lnTo>
                  <a:pt x="455" y="0"/>
                </a:lnTo>
                <a:lnTo>
                  <a:pt x="452" y="0"/>
                </a:lnTo>
                <a:close/>
                <a:moveTo>
                  <a:pt x="503" y="0"/>
                </a:moveTo>
                <a:lnTo>
                  <a:pt x="0" y="1379"/>
                </a:lnTo>
                <a:lnTo>
                  <a:pt x="0" y="1389"/>
                </a:lnTo>
                <a:lnTo>
                  <a:pt x="507" y="0"/>
                </a:lnTo>
                <a:lnTo>
                  <a:pt x="503" y="0"/>
                </a:lnTo>
                <a:close/>
                <a:moveTo>
                  <a:pt x="2034" y="0"/>
                </a:moveTo>
                <a:lnTo>
                  <a:pt x="459" y="4324"/>
                </a:lnTo>
                <a:lnTo>
                  <a:pt x="462" y="4324"/>
                </a:lnTo>
                <a:lnTo>
                  <a:pt x="2038" y="0"/>
                </a:lnTo>
                <a:lnTo>
                  <a:pt x="2034" y="0"/>
                </a:lnTo>
                <a:close/>
                <a:moveTo>
                  <a:pt x="1983" y="0"/>
                </a:moveTo>
                <a:lnTo>
                  <a:pt x="408" y="4324"/>
                </a:lnTo>
                <a:lnTo>
                  <a:pt x="411" y="4324"/>
                </a:lnTo>
                <a:lnTo>
                  <a:pt x="1987" y="0"/>
                </a:lnTo>
                <a:lnTo>
                  <a:pt x="1983" y="0"/>
                </a:lnTo>
                <a:close/>
                <a:moveTo>
                  <a:pt x="2086" y="0"/>
                </a:moveTo>
                <a:lnTo>
                  <a:pt x="510" y="4324"/>
                </a:lnTo>
                <a:lnTo>
                  <a:pt x="513" y="4324"/>
                </a:lnTo>
                <a:lnTo>
                  <a:pt x="2089" y="0"/>
                </a:lnTo>
                <a:lnTo>
                  <a:pt x="2086" y="0"/>
                </a:lnTo>
                <a:close/>
                <a:moveTo>
                  <a:pt x="2137" y="0"/>
                </a:moveTo>
                <a:lnTo>
                  <a:pt x="561" y="4324"/>
                </a:lnTo>
                <a:lnTo>
                  <a:pt x="564" y="4324"/>
                </a:lnTo>
                <a:lnTo>
                  <a:pt x="2140" y="0"/>
                </a:lnTo>
                <a:lnTo>
                  <a:pt x="2137" y="0"/>
                </a:lnTo>
                <a:close/>
                <a:moveTo>
                  <a:pt x="2188" y="0"/>
                </a:moveTo>
                <a:lnTo>
                  <a:pt x="612" y="4324"/>
                </a:lnTo>
                <a:lnTo>
                  <a:pt x="615" y="4324"/>
                </a:lnTo>
                <a:lnTo>
                  <a:pt x="2191" y="0"/>
                </a:lnTo>
                <a:lnTo>
                  <a:pt x="2188" y="0"/>
                </a:lnTo>
                <a:close/>
                <a:moveTo>
                  <a:pt x="2239" y="0"/>
                </a:moveTo>
                <a:lnTo>
                  <a:pt x="663" y="4324"/>
                </a:lnTo>
                <a:lnTo>
                  <a:pt x="666" y="4324"/>
                </a:lnTo>
                <a:lnTo>
                  <a:pt x="2242" y="0"/>
                </a:lnTo>
                <a:lnTo>
                  <a:pt x="2239" y="0"/>
                </a:lnTo>
                <a:close/>
                <a:moveTo>
                  <a:pt x="2290" y="0"/>
                </a:moveTo>
                <a:lnTo>
                  <a:pt x="714" y="4324"/>
                </a:lnTo>
                <a:lnTo>
                  <a:pt x="718" y="4324"/>
                </a:lnTo>
                <a:lnTo>
                  <a:pt x="2293" y="0"/>
                </a:lnTo>
                <a:lnTo>
                  <a:pt x="2290" y="0"/>
                </a:lnTo>
                <a:close/>
                <a:moveTo>
                  <a:pt x="2341" y="0"/>
                </a:moveTo>
                <a:lnTo>
                  <a:pt x="765" y="4324"/>
                </a:lnTo>
                <a:lnTo>
                  <a:pt x="769" y="4324"/>
                </a:lnTo>
                <a:lnTo>
                  <a:pt x="2344" y="0"/>
                </a:lnTo>
                <a:lnTo>
                  <a:pt x="2341" y="0"/>
                </a:lnTo>
                <a:close/>
                <a:moveTo>
                  <a:pt x="2392" y="0"/>
                </a:moveTo>
                <a:lnTo>
                  <a:pt x="816" y="4324"/>
                </a:lnTo>
                <a:lnTo>
                  <a:pt x="820" y="4324"/>
                </a:lnTo>
                <a:lnTo>
                  <a:pt x="2395" y="0"/>
                </a:lnTo>
                <a:lnTo>
                  <a:pt x="2392" y="0"/>
                </a:lnTo>
                <a:close/>
                <a:moveTo>
                  <a:pt x="2443" y="0"/>
                </a:moveTo>
                <a:lnTo>
                  <a:pt x="867" y="4324"/>
                </a:lnTo>
                <a:lnTo>
                  <a:pt x="871" y="4324"/>
                </a:lnTo>
                <a:lnTo>
                  <a:pt x="2447" y="0"/>
                </a:lnTo>
                <a:lnTo>
                  <a:pt x="2443" y="0"/>
                </a:lnTo>
                <a:close/>
                <a:moveTo>
                  <a:pt x="2494" y="0"/>
                </a:moveTo>
                <a:lnTo>
                  <a:pt x="918" y="4324"/>
                </a:lnTo>
                <a:lnTo>
                  <a:pt x="922" y="4324"/>
                </a:lnTo>
                <a:lnTo>
                  <a:pt x="2498" y="0"/>
                </a:lnTo>
                <a:lnTo>
                  <a:pt x="2494" y="0"/>
                </a:lnTo>
                <a:close/>
                <a:moveTo>
                  <a:pt x="2545" y="0"/>
                </a:moveTo>
                <a:lnTo>
                  <a:pt x="969" y="4324"/>
                </a:lnTo>
                <a:lnTo>
                  <a:pt x="973" y="4324"/>
                </a:lnTo>
                <a:lnTo>
                  <a:pt x="2549" y="0"/>
                </a:lnTo>
                <a:lnTo>
                  <a:pt x="2545" y="0"/>
                </a:lnTo>
                <a:close/>
                <a:moveTo>
                  <a:pt x="2596" y="0"/>
                </a:moveTo>
                <a:lnTo>
                  <a:pt x="1021" y="4324"/>
                </a:lnTo>
                <a:lnTo>
                  <a:pt x="1024" y="4324"/>
                </a:lnTo>
                <a:lnTo>
                  <a:pt x="2600" y="0"/>
                </a:lnTo>
                <a:lnTo>
                  <a:pt x="2596" y="0"/>
                </a:lnTo>
                <a:close/>
                <a:moveTo>
                  <a:pt x="2647" y="0"/>
                </a:moveTo>
                <a:lnTo>
                  <a:pt x="1072" y="4324"/>
                </a:lnTo>
                <a:lnTo>
                  <a:pt x="1075" y="4324"/>
                </a:lnTo>
                <a:lnTo>
                  <a:pt x="2651" y="0"/>
                </a:lnTo>
                <a:lnTo>
                  <a:pt x="2647" y="0"/>
                </a:lnTo>
                <a:close/>
                <a:moveTo>
                  <a:pt x="2699" y="0"/>
                </a:moveTo>
                <a:lnTo>
                  <a:pt x="1123" y="4324"/>
                </a:lnTo>
                <a:lnTo>
                  <a:pt x="1126" y="4324"/>
                </a:lnTo>
                <a:lnTo>
                  <a:pt x="2702" y="0"/>
                </a:lnTo>
                <a:lnTo>
                  <a:pt x="2699" y="0"/>
                </a:lnTo>
                <a:close/>
                <a:moveTo>
                  <a:pt x="2750" y="0"/>
                </a:moveTo>
                <a:lnTo>
                  <a:pt x="1174" y="4324"/>
                </a:lnTo>
                <a:lnTo>
                  <a:pt x="1177" y="4324"/>
                </a:lnTo>
                <a:lnTo>
                  <a:pt x="2753" y="0"/>
                </a:lnTo>
                <a:lnTo>
                  <a:pt x="2750" y="0"/>
                </a:lnTo>
                <a:close/>
                <a:moveTo>
                  <a:pt x="2801" y="0"/>
                </a:moveTo>
                <a:lnTo>
                  <a:pt x="1225" y="4324"/>
                </a:lnTo>
                <a:lnTo>
                  <a:pt x="1228" y="4324"/>
                </a:lnTo>
                <a:lnTo>
                  <a:pt x="2804" y="0"/>
                </a:lnTo>
                <a:lnTo>
                  <a:pt x="2801" y="0"/>
                </a:lnTo>
                <a:close/>
                <a:moveTo>
                  <a:pt x="2852" y="0"/>
                </a:moveTo>
                <a:lnTo>
                  <a:pt x="1276" y="4324"/>
                </a:lnTo>
                <a:lnTo>
                  <a:pt x="1279" y="4324"/>
                </a:lnTo>
                <a:lnTo>
                  <a:pt x="2855" y="0"/>
                </a:lnTo>
                <a:lnTo>
                  <a:pt x="2852" y="0"/>
                </a:lnTo>
                <a:close/>
                <a:moveTo>
                  <a:pt x="2903" y="0"/>
                </a:moveTo>
                <a:lnTo>
                  <a:pt x="1327" y="4324"/>
                </a:lnTo>
                <a:lnTo>
                  <a:pt x="1330" y="4324"/>
                </a:lnTo>
                <a:lnTo>
                  <a:pt x="2906" y="0"/>
                </a:lnTo>
                <a:lnTo>
                  <a:pt x="2903" y="0"/>
                </a:lnTo>
                <a:close/>
                <a:moveTo>
                  <a:pt x="2954" y="0"/>
                </a:moveTo>
                <a:lnTo>
                  <a:pt x="1378" y="4324"/>
                </a:lnTo>
                <a:lnTo>
                  <a:pt x="1382" y="4324"/>
                </a:lnTo>
                <a:lnTo>
                  <a:pt x="2957" y="0"/>
                </a:lnTo>
                <a:lnTo>
                  <a:pt x="2954" y="0"/>
                </a:lnTo>
                <a:close/>
                <a:moveTo>
                  <a:pt x="3005" y="0"/>
                </a:moveTo>
                <a:lnTo>
                  <a:pt x="1429" y="4324"/>
                </a:lnTo>
                <a:lnTo>
                  <a:pt x="1433" y="4324"/>
                </a:lnTo>
                <a:lnTo>
                  <a:pt x="3008" y="0"/>
                </a:lnTo>
                <a:lnTo>
                  <a:pt x="3005" y="0"/>
                </a:lnTo>
                <a:close/>
                <a:moveTo>
                  <a:pt x="3056" y="0"/>
                </a:moveTo>
                <a:lnTo>
                  <a:pt x="1480" y="4324"/>
                </a:lnTo>
                <a:lnTo>
                  <a:pt x="1484" y="4324"/>
                </a:lnTo>
                <a:lnTo>
                  <a:pt x="3059" y="0"/>
                </a:lnTo>
                <a:lnTo>
                  <a:pt x="3056" y="0"/>
                </a:lnTo>
                <a:close/>
                <a:moveTo>
                  <a:pt x="3107" y="0"/>
                </a:moveTo>
                <a:lnTo>
                  <a:pt x="1531" y="4324"/>
                </a:lnTo>
                <a:lnTo>
                  <a:pt x="1535" y="4324"/>
                </a:lnTo>
                <a:lnTo>
                  <a:pt x="3111" y="0"/>
                </a:lnTo>
                <a:lnTo>
                  <a:pt x="3107" y="0"/>
                </a:lnTo>
                <a:close/>
                <a:moveTo>
                  <a:pt x="3158" y="0"/>
                </a:moveTo>
                <a:lnTo>
                  <a:pt x="1582" y="4324"/>
                </a:lnTo>
                <a:lnTo>
                  <a:pt x="1586" y="4324"/>
                </a:lnTo>
                <a:lnTo>
                  <a:pt x="3162" y="0"/>
                </a:lnTo>
                <a:lnTo>
                  <a:pt x="3158" y="0"/>
                </a:lnTo>
                <a:close/>
                <a:moveTo>
                  <a:pt x="3209" y="0"/>
                </a:moveTo>
                <a:lnTo>
                  <a:pt x="1634" y="4324"/>
                </a:lnTo>
                <a:lnTo>
                  <a:pt x="1637" y="4324"/>
                </a:lnTo>
                <a:lnTo>
                  <a:pt x="3213" y="0"/>
                </a:lnTo>
                <a:lnTo>
                  <a:pt x="3209" y="0"/>
                </a:lnTo>
                <a:close/>
                <a:moveTo>
                  <a:pt x="3260" y="0"/>
                </a:moveTo>
                <a:lnTo>
                  <a:pt x="1685" y="4324"/>
                </a:lnTo>
                <a:lnTo>
                  <a:pt x="1688" y="4324"/>
                </a:lnTo>
                <a:lnTo>
                  <a:pt x="3264" y="0"/>
                </a:lnTo>
                <a:lnTo>
                  <a:pt x="3260" y="0"/>
                </a:lnTo>
                <a:close/>
                <a:moveTo>
                  <a:pt x="3311" y="0"/>
                </a:moveTo>
                <a:lnTo>
                  <a:pt x="1736" y="4324"/>
                </a:lnTo>
                <a:lnTo>
                  <a:pt x="1739" y="4324"/>
                </a:lnTo>
                <a:lnTo>
                  <a:pt x="3315" y="0"/>
                </a:lnTo>
                <a:lnTo>
                  <a:pt x="3311" y="0"/>
                </a:lnTo>
                <a:close/>
                <a:moveTo>
                  <a:pt x="3363" y="0"/>
                </a:moveTo>
                <a:lnTo>
                  <a:pt x="1787" y="4324"/>
                </a:lnTo>
                <a:lnTo>
                  <a:pt x="1790" y="4324"/>
                </a:lnTo>
                <a:lnTo>
                  <a:pt x="3366" y="0"/>
                </a:lnTo>
                <a:lnTo>
                  <a:pt x="3363" y="0"/>
                </a:lnTo>
                <a:close/>
                <a:moveTo>
                  <a:pt x="3414" y="0"/>
                </a:moveTo>
                <a:lnTo>
                  <a:pt x="1838" y="4324"/>
                </a:lnTo>
                <a:lnTo>
                  <a:pt x="1841" y="4324"/>
                </a:lnTo>
                <a:lnTo>
                  <a:pt x="3417" y="0"/>
                </a:lnTo>
                <a:lnTo>
                  <a:pt x="3414" y="0"/>
                </a:lnTo>
                <a:close/>
                <a:moveTo>
                  <a:pt x="3465" y="0"/>
                </a:moveTo>
                <a:lnTo>
                  <a:pt x="1889" y="4324"/>
                </a:lnTo>
                <a:lnTo>
                  <a:pt x="1892" y="4324"/>
                </a:lnTo>
                <a:lnTo>
                  <a:pt x="3468" y="0"/>
                </a:lnTo>
                <a:lnTo>
                  <a:pt x="3465" y="0"/>
                </a:lnTo>
                <a:close/>
                <a:moveTo>
                  <a:pt x="3516" y="0"/>
                </a:moveTo>
                <a:lnTo>
                  <a:pt x="1939" y="4324"/>
                </a:lnTo>
                <a:lnTo>
                  <a:pt x="1942" y="4324"/>
                </a:lnTo>
                <a:lnTo>
                  <a:pt x="3519" y="0"/>
                </a:lnTo>
                <a:lnTo>
                  <a:pt x="3516" y="0"/>
                </a:lnTo>
                <a:close/>
                <a:moveTo>
                  <a:pt x="3567" y="0"/>
                </a:moveTo>
                <a:lnTo>
                  <a:pt x="1990" y="4324"/>
                </a:lnTo>
                <a:lnTo>
                  <a:pt x="1993" y="4324"/>
                </a:lnTo>
                <a:lnTo>
                  <a:pt x="3570" y="0"/>
                </a:lnTo>
                <a:lnTo>
                  <a:pt x="3567" y="0"/>
                </a:lnTo>
                <a:close/>
                <a:moveTo>
                  <a:pt x="3618" y="0"/>
                </a:moveTo>
                <a:lnTo>
                  <a:pt x="2041" y="4324"/>
                </a:lnTo>
                <a:lnTo>
                  <a:pt x="2045" y="4324"/>
                </a:lnTo>
                <a:lnTo>
                  <a:pt x="3621" y="0"/>
                </a:lnTo>
                <a:lnTo>
                  <a:pt x="3618" y="0"/>
                </a:lnTo>
                <a:close/>
                <a:moveTo>
                  <a:pt x="3669" y="0"/>
                </a:moveTo>
                <a:lnTo>
                  <a:pt x="2092" y="4324"/>
                </a:lnTo>
                <a:lnTo>
                  <a:pt x="2096" y="4324"/>
                </a:lnTo>
                <a:lnTo>
                  <a:pt x="3672" y="0"/>
                </a:lnTo>
                <a:lnTo>
                  <a:pt x="3669" y="0"/>
                </a:lnTo>
                <a:close/>
                <a:moveTo>
                  <a:pt x="3720" y="0"/>
                </a:moveTo>
                <a:lnTo>
                  <a:pt x="2143" y="4324"/>
                </a:lnTo>
                <a:lnTo>
                  <a:pt x="2147" y="4324"/>
                </a:lnTo>
                <a:lnTo>
                  <a:pt x="3724" y="0"/>
                </a:lnTo>
                <a:lnTo>
                  <a:pt x="3720" y="0"/>
                </a:lnTo>
                <a:close/>
                <a:moveTo>
                  <a:pt x="3771" y="0"/>
                </a:moveTo>
                <a:lnTo>
                  <a:pt x="2194" y="4324"/>
                </a:lnTo>
                <a:lnTo>
                  <a:pt x="2198" y="4324"/>
                </a:lnTo>
                <a:lnTo>
                  <a:pt x="3775" y="0"/>
                </a:lnTo>
                <a:lnTo>
                  <a:pt x="3771" y="0"/>
                </a:lnTo>
                <a:close/>
                <a:moveTo>
                  <a:pt x="3822" y="0"/>
                </a:moveTo>
                <a:lnTo>
                  <a:pt x="2245" y="4324"/>
                </a:lnTo>
                <a:lnTo>
                  <a:pt x="2249" y="4324"/>
                </a:lnTo>
                <a:lnTo>
                  <a:pt x="3826" y="0"/>
                </a:lnTo>
                <a:lnTo>
                  <a:pt x="3822" y="0"/>
                </a:lnTo>
                <a:close/>
                <a:moveTo>
                  <a:pt x="3873" y="0"/>
                </a:moveTo>
                <a:lnTo>
                  <a:pt x="2297" y="4324"/>
                </a:lnTo>
                <a:lnTo>
                  <a:pt x="2300" y="4324"/>
                </a:lnTo>
                <a:lnTo>
                  <a:pt x="3877" y="0"/>
                </a:lnTo>
                <a:lnTo>
                  <a:pt x="3873" y="0"/>
                </a:lnTo>
                <a:close/>
                <a:moveTo>
                  <a:pt x="3924" y="0"/>
                </a:moveTo>
                <a:lnTo>
                  <a:pt x="2348" y="4324"/>
                </a:lnTo>
                <a:lnTo>
                  <a:pt x="2351" y="4324"/>
                </a:lnTo>
                <a:lnTo>
                  <a:pt x="3928" y="0"/>
                </a:lnTo>
                <a:lnTo>
                  <a:pt x="3924" y="0"/>
                </a:lnTo>
                <a:close/>
                <a:moveTo>
                  <a:pt x="3975" y="0"/>
                </a:moveTo>
                <a:lnTo>
                  <a:pt x="2399" y="4324"/>
                </a:lnTo>
                <a:lnTo>
                  <a:pt x="2402" y="4324"/>
                </a:lnTo>
                <a:lnTo>
                  <a:pt x="3979" y="0"/>
                </a:lnTo>
                <a:lnTo>
                  <a:pt x="3975" y="0"/>
                </a:lnTo>
                <a:close/>
                <a:moveTo>
                  <a:pt x="4027" y="0"/>
                </a:moveTo>
                <a:lnTo>
                  <a:pt x="2450" y="4324"/>
                </a:lnTo>
                <a:lnTo>
                  <a:pt x="2453" y="4324"/>
                </a:lnTo>
                <a:lnTo>
                  <a:pt x="4030" y="0"/>
                </a:lnTo>
                <a:lnTo>
                  <a:pt x="4027" y="0"/>
                </a:lnTo>
                <a:close/>
                <a:moveTo>
                  <a:pt x="4078" y="0"/>
                </a:moveTo>
                <a:lnTo>
                  <a:pt x="2501" y="4324"/>
                </a:lnTo>
                <a:lnTo>
                  <a:pt x="2504" y="4324"/>
                </a:lnTo>
                <a:lnTo>
                  <a:pt x="4081" y="0"/>
                </a:lnTo>
                <a:lnTo>
                  <a:pt x="4078" y="0"/>
                </a:lnTo>
                <a:close/>
                <a:moveTo>
                  <a:pt x="4129" y="0"/>
                </a:moveTo>
                <a:lnTo>
                  <a:pt x="2552" y="4324"/>
                </a:lnTo>
                <a:lnTo>
                  <a:pt x="2555" y="4324"/>
                </a:lnTo>
                <a:lnTo>
                  <a:pt x="4132" y="0"/>
                </a:lnTo>
                <a:lnTo>
                  <a:pt x="4129" y="0"/>
                </a:lnTo>
                <a:close/>
                <a:moveTo>
                  <a:pt x="4180" y="0"/>
                </a:moveTo>
                <a:lnTo>
                  <a:pt x="2603" y="4324"/>
                </a:lnTo>
                <a:lnTo>
                  <a:pt x="2606" y="4324"/>
                </a:lnTo>
                <a:lnTo>
                  <a:pt x="4183" y="0"/>
                </a:lnTo>
                <a:lnTo>
                  <a:pt x="4180" y="0"/>
                </a:lnTo>
                <a:close/>
                <a:moveTo>
                  <a:pt x="4231" y="0"/>
                </a:moveTo>
                <a:lnTo>
                  <a:pt x="2654" y="4324"/>
                </a:lnTo>
                <a:lnTo>
                  <a:pt x="2658" y="4324"/>
                </a:lnTo>
                <a:lnTo>
                  <a:pt x="4234" y="0"/>
                </a:lnTo>
                <a:lnTo>
                  <a:pt x="4231" y="0"/>
                </a:lnTo>
                <a:close/>
                <a:moveTo>
                  <a:pt x="554" y="0"/>
                </a:moveTo>
                <a:lnTo>
                  <a:pt x="0" y="1519"/>
                </a:lnTo>
                <a:lnTo>
                  <a:pt x="0" y="1529"/>
                </a:lnTo>
                <a:lnTo>
                  <a:pt x="558" y="0"/>
                </a:lnTo>
                <a:lnTo>
                  <a:pt x="554" y="0"/>
                </a:lnTo>
                <a:close/>
                <a:moveTo>
                  <a:pt x="605" y="0"/>
                </a:moveTo>
                <a:lnTo>
                  <a:pt x="0" y="1660"/>
                </a:lnTo>
                <a:lnTo>
                  <a:pt x="0" y="1670"/>
                </a:lnTo>
                <a:lnTo>
                  <a:pt x="609" y="0"/>
                </a:lnTo>
                <a:lnTo>
                  <a:pt x="605" y="0"/>
                </a:lnTo>
                <a:close/>
                <a:moveTo>
                  <a:pt x="656" y="0"/>
                </a:moveTo>
                <a:lnTo>
                  <a:pt x="0" y="1800"/>
                </a:lnTo>
                <a:lnTo>
                  <a:pt x="0" y="1810"/>
                </a:lnTo>
                <a:lnTo>
                  <a:pt x="660" y="0"/>
                </a:lnTo>
                <a:lnTo>
                  <a:pt x="656" y="0"/>
                </a:lnTo>
                <a:close/>
                <a:moveTo>
                  <a:pt x="707" y="0"/>
                </a:moveTo>
                <a:lnTo>
                  <a:pt x="0" y="1940"/>
                </a:lnTo>
                <a:lnTo>
                  <a:pt x="0" y="1950"/>
                </a:lnTo>
                <a:lnTo>
                  <a:pt x="711" y="0"/>
                </a:lnTo>
                <a:lnTo>
                  <a:pt x="707" y="0"/>
                </a:lnTo>
                <a:close/>
                <a:moveTo>
                  <a:pt x="758" y="0"/>
                </a:moveTo>
                <a:lnTo>
                  <a:pt x="0" y="2080"/>
                </a:lnTo>
                <a:lnTo>
                  <a:pt x="0" y="2089"/>
                </a:lnTo>
                <a:lnTo>
                  <a:pt x="762" y="0"/>
                </a:lnTo>
                <a:lnTo>
                  <a:pt x="758" y="0"/>
                </a:lnTo>
                <a:close/>
                <a:moveTo>
                  <a:pt x="810" y="0"/>
                </a:moveTo>
                <a:lnTo>
                  <a:pt x="0" y="2220"/>
                </a:lnTo>
                <a:lnTo>
                  <a:pt x="0" y="2229"/>
                </a:lnTo>
                <a:lnTo>
                  <a:pt x="813" y="0"/>
                </a:lnTo>
                <a:lnTo>
                  <a:pt x="810" y="0"/>
                </a:lnTo>
                <a:close/>
                <a:moveTo>
                  <a:pt x="861" y="0"/>
                </a:moveTo>
                <a:lnTo>
                  <a:pt x="0" y="2360"/>
                </a:lnTo>
                <a:lnTo>
                  <a:pt x="0" y="2369"/>
                </a:lnTo>
                <a:lnTo>
                  <a:pt x="864" y="0"/>
                </a:lnTo>
                <a:lnTo>
                  <a:pt x="861" y="0"/>
                </a:lnTo>
                <a:close/>
                <a:moveTo>
                  <a:pt x="912" y="0"/>
                </a:moveTo>
                <a:lnTo>
                  <a:pt x="0" y="2500"/>
                </a:lnTo>
                <a:lnTo>
                  <a:pt x="0" y="2509"/>
                </a:lnTo>
                <a:lnTo>
                  <a:pt x="915" y="0"/>
                </a:lnTo>
                <a:lnTo>
                  <a:pt x="912" y="0"/>
                </a:lnTo>
                <a:close/>
                <a:moveTo>
                  <a:pt x="963" y="0"/>
                </a:moveTo>
                <a:lnTo>
                  <a:pt x="0" y="2640"/>
                </a:lnTo>
                <a:lnTo>
                  <a:pt x="0" y="2649"/>
                </a:lnTo>
                <a:lnTo>
                  <a:pt x="966" y="0"/>
                </a:lnTo>
                <a:lnTo>
                  <a:pt x="963" y="0"/>
                </a:lnTo>
                <a:close/>
                <a:moveTo>
                  <a:pt x="1014" y="0"/>
                </a:moveTo>
                <a:lnTo>
                  <a:pt x="0" y="2781"/>
                </a:lnTo>
                <a:lnTo>
                  <a:pt x="0" y="2790"/>
                </a:lnTo>
                <a:lnTo>
                  <a:pt x="1017" y="0"/>
                </a:lnTo>
                <a:lnTo>
                  <a:pt x="1014" y="0"/>
                </a:lnTo>
                <a:close/>
                <a:moveTo>
                  <a:pt x="1065" y="0"/>
                </a:moveTo>
                <a:lnTo>
                  <a:pt x="0" y="2921"/>
                </a:lnTo>
                <a:lnTo>
                  <a:pt x="0" y="2930"/>
                </a:lnTo>
                <a:lnTo>
                  <a:pt x="1068" y="0"/>
                </a:lnTo>
                <a:lnTo>
                  <a:pt x="1065" y="0"/>
                </a:lnTo>
                <a:close/>
                <a:moveTo>
                  <a:pt x="1116" y="0"/>
                </a:moveTo>
                <a:lnTo>
                  <a:pt x="0" y="3061"/>
                </a:lnTo>
                <a:lnTo>
                  <a:pt x="0" y="3070"/>
                </a:lnTo>
                <a:lnTo>
                  <a:pt x="1119" y="0"/>
                </a:lnTo>
                <a:lnTo>
                  <a:pt x="1116" y="0"/>
                </a:lnTo>
                <a:close/>
                <a:moveTo>
                  <a:pt x="1167" y="0"/>
                </a:moveTo>
                <a:lnTo>
                  <a:pt x="0" y="3201"/>
                </a:lnTo>
                <a:lnTo>
                  <a:pt x="0" y="3210"/>
                </a:lnTo>
                <a:lnTo>
                  <a:pt x="1171" y="0"/>
                </a:lnTo>
                <a:lnTo>
                  <a:pt x="1167" y="0"/>
                </a:lnTo>
                <a:close/>
                <a:moveTo>
                  <a:pt x="1218" y="0"/>
                </a:moveTo>
                <a:lnTo>
                  <a:pt x="0" y="3341"/>
                </a:lnTo>
                <a:lnTo>
                  <a:pt x="0" y="3350"/>
                </a:lnTo>
                <a:lnTo>
                  <a:pt x="1222" y="0"/>
                </a:lnTo>
                <a:lnTo>
                  <a:pt x="1218" y="0"/>
                </a:lnTo>
                <a:close/>
                <a:moveTo>
                  <a:pt x="1269" y="0"/>
                </a:moveTo>
                <a:lnTo>
                  <a:pt x="0" y="3481"/>
                </a:lnTo>
                <a:lnTo>
                  <a:pt x="0" y="3490"/>
                </a:lnTo>
                <a:lnTo>
                  <a:pt x="1273" y="0"/>
                </a:lnTo>
                <a:lnTo>
                  <a:pt x="1269" y="0"/>
                </a:lnTo>
                <a:close/>
                <a:moveTo>
                  <a:pt x="1320" y="0"/>
                </a:moveTo>
                <a:lnTo>
                  <a:pt x="0" y="3620"/>
                </a:lnTo>
                <a:lnTo>
                  <a:pt x="0" y="3630"/>
                </a:lnTo>
                <a:lnTo>
                  <a:pt x="1324" y="0"/>
                </a:lnTo>
                <a:lnTo>
                  <a:pt x="1320" y="0"/>
                </a:lnTo>
                <a:close/>
                <a:moveTo>
                  <a:pt x="1371" y="0"/>
                </a:moveTo>
                <a:lnTo>
                  <a:pt x="0" y="3760"/>
                </a:lnTo>
                <a:lnTo>
                  <a:pt x="0" y="3770"/>
                </a:lnTo>
                <a:lnTo>
                  <a:pt x="1375" y="0"/>
                </a:lnTo>
                <a:lnTo>
                  <a:pt x="1371" y="0"/>
                </a:lnTo>
                <a:close/>
                <a:moveTo>
                  <a:pt x="1423" y="0"/>
                </a:moveTo>
                <a:lnTo>
                  <a:pt x="0" y="3901"/>
                </a:lnTo>
                <a:lnTo>
                  <a:pt x="0" y="3911"/>
                </a:lnTo>
                <a:lnTo>
                  <a:pt x="1426" y="0"/>
                </a:lnTo>
                <a:lnTo>
                  <a:pt x="1423" y="0"/>
                </a:lnTo>
                <a:close/>
                <a:moveTo>
                  <a:pt x="1474" y="0"/>
                </a:moveTo>
                <a:lnTo>
                  <a:pt x="0" y="4041"/>
                </a:lnTo>
                <a:lnTo>
                  <a:pt x="0" y="4051"/>
                </a:lnTo>
                <a:lnTo>
                  <a:pt x="1477" y="0"/>
                </a:lnTo>
                <a:lnTo>
                  <a:pt x="1474" y="0"/>
                </a:lnTo>
                <a:close/>
                <a:moveTo>
                  <a:pt x="1525" y="0"/>
                </a:moveTo>
                <a:lnTo>
                  <a:pt x="0" y="4181"/>
                </a:lnTo>
                <a:lnTo>
                  <a:pt x="0" y="4191"/>
                </a:lnTo>
                <a:lnTo>
                  <a:pt x="1528" y="0"/>
                </a:lnTo>
                <a:lnTo>
                  <a:pt x="1525" y="0"/>
                </a:lnTo>
                <a:close/>
                <a:moveTo>
                  <a:pt x="1576" y="0"/>
                </a:moveTo>
                <a:lnTo>
                  <a:pt x="0" y="4321"/>
                </a:lnTo>
                <a:lnTo>
                  <a:pt x="0" y="4324"/>
                </a:lnTo>
                <a:lnTo>
                  <a:pt x="2" y="4324"/>
                </a:lnTo>
                <a:lnTo>
                  <a:pt x="1579" y="0"/>
                </a:lnTo>
                <a:lnTo>
                  <a:pt x="1576" y="0"/>
                </a:lnTo>
                <a:close/>
                <a:moveTo>
                  <a:pt x="1627" y="0"/>
                </a:moveTo>
                <a:lnTo>
                  <a:pt x="50" y="4324"/>
                </a:lnTo>
                <a:lnTo>
                  <a:pt x="53" y="4324"/>
                </a:lnTo>
                <a:lnTo>
                  <a:pt x="1630" y="0"/>
                </a:lnTo>
                <a:lnTo>
                  <a:pt x="1627" y="0"/>
                </a:lnTo>
                <a:close/>
                <a:moveTo>
                  <a:pt x="1678" y="0"/>
                </a:moveTo>
                <a:lnTo>
                  <a:pt x="101" y="4324"/>
                </a:lnTo>
                <a:lnTo>
                  <a:pt x="105" y="4324"/>
                </a:lnTo>
                <a:lnTo>
                  <a:pt x="1681" y="0"/>
                </a:lnTo>
                <a:lnTo>
                  <a:pt x="1678" y="0"/>
                </a:lnTo>
                <a:close/>
                <a:moveTo>
                  <a:pt x="1729" y="0"/>
                </a:moveTo>
                <a:lnTo>
                  <a:pt x="152" y="4324"/>
                </a:lnTo>
                <a:lnTo>
                  <a:pt x="156" y="4324"/>
                </a:lnTo>
                <a:lnTo>
                  <a:pt x="1732" y="0"/>
                </a:lnTo>
                <a:lnTo>
                  <a:pt x="1729" y="0"/>
                </a:lnTo>
                <a:close/>
                <a:moveTo>
                  <a:pt x="1780" y="0"/>
                </a:moveTo>
                <a:lnTo>
                  <a:pt x="203" y="4324"/>
                </a:lnTo>
                <a:lnTo>
                  <a:pt x="207" y="4324"/>
                </a:lnTo>
                <a:lnTo>
                  <a:pt x="1783" y="0"/>
                </a:lnTo>
                <a:lnTo>
                  <a:pt x="1780" y="0"/>
                </a:lnTo>
                <a:close/>
                <a:moveTo>
                  <a:pt x="1831" y="0"/>
                </a:moveTo>
                <a:lnTo>
                  <a:pt x="254" y="4324"/>
                </a:lnTo>
                <a:lnTo>
                  <a:pt x="258" y="4324"/>
                </a:lnTo>
                <a:lnTo>
                  <a:pt x="1835" y="0"/>
                </a:lnTo>
                <a:lnTo>
                  <a:pt x="1831" y="0"/>
                </a:lnTo>
                <a:close/>
                <a:moveTo>
                  <a:pt x="1882" y="0"/>
                </a:moveTo>
                <a:lnTo>
                  <a:pt x="305" y="4324"/>
                </a:lnTo>
                <a:lnTo>
                  <a:pt x="309" y="4324"/>
                </a:lnTo>
                <a:lnTo>
                  <a:pt x="1886" y="0"/>
                </a:lnTo>
                <a:lnTo>
                  <a:pt x="1882" y="0"/>
                </a:lnTo>
                <a:close/>
                <a:moveTo>
                  <a:pt x="1932" y="0"/>
                </a:moveTo>
                <a:lnTo>
                  <a:pt x="357" y="4324"/>
                </a:lnTo>
                <a:lnTo>
                  <a:pt x="360" y="4324"/>
                </a:lnTo>
                <a:lnTo>
                  <a:pt x="1936" y="0"/>
                </a:lnTo>
                <a:lnTo>
                  <a:pt x="1932" y="0"/>
                </a:lnTo>
                <a:close/>
                <a:moveTo>
                  <a:pt x="6631" y="0"/>
                </a:moveTo>
                <a:lnTo>
                  <a:pt x="5055" y="4324"/>
                </a:lnTo>
                <a:lnTo>
                  <a:pt x="5058" y="4324"/>
                </a:lnTo>
                <a:lnTo>
                  <a:pt x="6634" y="0"/>
                </a:lnTo>
                <a:lnTo>
                  <a:pt x="6631" y="0"/>
                </a:lnTo>
                <a:close/>
                <a:moveTo>
                  <a:pt x="6580" y="0"/>
                </a:moveTo>
                <a:lnTo>
                  <a:pt x="5004" y="4324"/>
                </a:lnTo>
                <a:lnTo>
                  <a:pt x="5007" y="4324"/>
                </a:lnTo>
                <a:lnTo>
                  <a:pt x="6583" y="0"/>
                </a:lnTo>
                <a:lnTo>
                  <a:pt x="6580" y="0"/>
                </a:lnTo>
                <a:close/>
                <a:moveTo>
                  <a:pt x="6682" y="0"/>
                </a:moveTo>
                <a:lnTo>
                  <a:pt x="5106" y="4324"/>
                </a:lnTo>
                <a:lnTo>
                  <a:pt x="5109" y="4324"/>
                </a:lnTo>
                <a:lnTo>
                  <a:pt x="6685" y="0"/>
                </a:lnTo>
                <a:lnTo>
                  <a:pt x="6682" y="0"/>
                </a:lnTo>
                <a:close/>
                <a:moveTo>
                  <a:pt x="6733" y="0"/>
                </a:moveTo>
                <a:lnTo>
                  <a:pt x="5157" y="4324"/>
                </a:lnTo>
                <a:lnTo>
                  <a:pt x="5160" y="4324"/>
                </a:lnTo>
                <a:lnTo>
                  <a:pt x="6736" y="0"/>
                </a:lnTo>
                <a:lnTo>
                  <a:pt x="6733" y="0"/>
                </a:lnTo>
                <a:close/>
                <a:moveTo>
                  <a:pt x="6784" y="0"/>
                </a:moveTo>
                <a:lnTo>
                  <a:pt x="5208" y="4324"/>
                </a:lnTo>
                <a:lnTo>
                  <a:pt x="5211" y="4324"/>
                </a:lnTo>
                <a:lnTo>
                  <a:pt x="6787" y="0"/>
                </a:lnTo>
                <a:lnTo>
                  <a:pt x="6784" y="0"/>
                </a:lnTo>
                <a:close/>
                <a:moveTo>
                  <a:pt x="6835" y="0"/>
                </a:moveTo>
                <a:lnTo>
                  <a:pt x="5259" y="4324"/>
                </a:lnTo>
                <a:lnTo>
                  <a:pt x="5263" y="4324"/>
                </a:lnTo>
                <a:lnTo>
                  <a:pt x="6838" y="0"/>
                </a:lnTo>
                <a:lnTo>
                  <a:pt x="6835" y="0"/>
                </a:lnTo>
                <a:close/>
                <a:moveTo>
                  <a:pt x="6886" y="0"/>
                </a:moveTo>
                <a:lnTo>
                  <a:pt x="5310" y="4324"/>
                </a:lnTo>
                <a:lnTo>
                  <a:pt x="5314" y="4324"/>
                </a:lnTo>
                <a:lnTo>
                  <a:pt x="6889" y="0"/>
                </a:lnTo>
                <a:lnTo>
                  <a:pt x="6886" y="0"/>
                </a:lnTo>
                <a:close/>
                <a:moveTo>
                  <a:pt x="6937" y="0"/>
                </a:moveTo>
                <a:lnTo>
                  <a:pt x="5361" y="4324"/>
                </a:lnTo>
                <a:lnTo>
                  <a:pt x="5365" y="4324"/>
                </a:lnTo>
                <a:lnTo>
                  <a:pt x="6940" y="0"/>
                </a:lnTo>
                <a:lnTo>
                  <a:pt x="6937" y="0"/>
                </a:lnTo>
                <a:close/>
                <a:moveTo>
                  <a:pt x="6988" y="0"/>
                </a:moveTo>
                <a:lnTo>
                  <a:pt x="5412" y="4324"/>
                </a:lnTo>
                <a:lnTo>
                  <a:pt x="5416" y="4324"/>
                </a:lnTo>
                <a:lnTo>
                  <a:pt x="6992" y="0"/>
                </a:lnTo>
                <a:lnTo>
                  <a:pt x="6988" y="0"/>
                </a:lnTo>
                <a:close/>
                <a:moveTo>
                  <a:pt x="7039" y="0"/>
                </a:moveTo>
                <a:lnTo>
                  <a:pt x="5463" y="4324"/>
                </a:lnTo>
                <a:lnTo>
                  <a:pt x="5467" y="4324"/>
                </a:lnTo>
                <a:lnTo>
                  <a:pt x="7043" y="0"/>
                </a:lnTo>
                <a:lnTo>
                  <a:pt x="7039" y="0"/>
                </a:lnTo>
                <a:close/>
                <a:moveTo>
                  <a:pt x="7090" y="0"/>
                </a:moveTo>
                <a:lnTo>
                  <a:pt x="5515" y="4324"/>
                </a:lnTo>
                <a:lnTo>
                  <a:pt x="5518" y="4324"/>
                </a:lnTo>
                <a:lnTo>
                  <a:pt x="7094" y="0"/>
                </a:lnTo>
                <a:lnTo>
                  <a:pt x="7090" y="0"/>
                </a:lnTo>
                <a:close/>
                <a:moveTo>
                  <a:pt x="7141" y="0"/>
                </a:moveTo>
                <a:lnTo>
                  <a:pt x="5566" y="4324"/>
                </a:lnTo>
                <a:lnTo>
                  <a:pt x="5569" y="4324"/>
                </a:lnTo>
                <a:lnTo>
                  <a:pt x="7145" y="0"/>
                </a:lnTo>
                <a:lnTo>
                  <a:pt x="7141" y="0"/>
                </a:lnTo>
                <a:close/>
                <a:moveTo>
                  <a:pt x="7192" y="0"/>
                </a:moveTo>
                <a:lnTo>
                  <a:pt x="5617" y="4324"/>
                </a:lnTo>
                <a:lnTo>
                  <a:pt x="5620" y="4324"/>
                </a:lnTo>
                <a:lnTo>
                  <a:pt x="7196" y="0"/>
                </a:lnTo>
                <a:lnTo>
                  <a:pt x="7192" y="0"/>
                </a:lnTo>
                <a:close/>
                <a:moveTo>
                  <a:pt x="7244" y="0"/>
                </a:moveTo>
                <a:lnTo>
                  <a:pt x="5668" y="4324"/>
                </a:lnTo>
                <a:lnTo>
                  <a:pt x="5671" y="4324"/>
                </a:lnTo>
                <a:lnTo>
                  <a:pt x="7247" y="0"/>
                </a:lnTo>
                <a:lnTo>
                  <a:pt x="7244" y="0"/>
                </a:lnTo>
                <a:close/>
                <a:moveTo>
                  <a:pt x="7295" y="0"/>
                </a:moveTo>
                <a:lnTo>
                  <a:pt x="5719" y="4324"/>
                </a:lnTo>
                <a:lnTo>
                  <a:pt x="5722" y="4324"/>
                </a:lnTo>
                <a:lnTo>
                  <a:pt x="7298" y="0"/>
                </a:lnTo>
                <a:lnTo>
                  <a:pt x="7295" y="0"/>
                </a:lnTo>
                <a:close/>
                <a:moveTo>
                  <a:pt x="7346" y="0"/>
                </a:moveTo>
                <a:lnTo>
                  <a:pt x="5769" y="4324"/>
                </a:lnTo>
                <a:lnTo>
                  <a:pt x="5772" y="4324"/>
                </a:lnTo>
                <a:lnTo>
                  <a:pt x="7349" y="0"/>
                </a:lnTo>
                <a:lnTo>
                  <a:pt x="7346" y="0"/>
                </a:lnTo>
                <a:close/>
                <a:moveTo>
                  <a:pt x="7397" y="0"/>
                </a:moveTo>
                <a:lnTo>
                  <a:pt x="5820" y="4324"/>
                </a:lnTo>
                <a:lnTo>
                  <a:pt x="5823" y="4324"/>
                </a:lnTo>
                <a:lnTo>
                  <a:pt x="7400" y="0"/>
                </a:lnTo>
                <a:lnTo>
                  <a:pt x="7397" y="0"/>
                </a:lnTo>
                <a:close/>
                <a:moveTo>
                  <a:pt x="7448" y="0"/>
                </a:moveTo>
                <a:lnTo>
                  <a:pt x="5871" y="4324"/>
                </a:lnTo>
                <a:lnTo>
                  <a:pt x="5874" y="4324"/>
                </a:lnTo>
                <a:lnTo>
                  <a:pt x="7451" y="0"/>
                </a:lnTo>
                <a:lnTo>
                  <a:pt x="7448" y="0"/>
                </a:lnTo>
                <a:close/>
                <a:moveTo>
                  <a:pt x="7499" y="0"/>
                </a:moveTo>
                <a:lnTo>
                  <a:pt x="5922" y="4324"/>
                </a:lnTo>
                <a:lnTo>
                  <a:pt x="5926" y="4324"/>
                </a:lnTo>
                <a:lnTo>
                  <a:pt x="7502" y="0"/>
                </a:lnTo>
                <a:lnTo>
                  <a:pt x="7499" y="0"/>
                </a:lnTo>
                <a:close/>
                <a:moveTo>
                  <a:pt x="7550" y="0"/>
                </a:moveTo>
                <a:lnTo>
                  <a:pt x="5973" y="4324"/>
                </a:lnTo>
                <a:lnTo>
                  <a:pt x="5977" y="4324"/>
                </a:lnTo>
                <a:lnTo>
                  <a:pt x="7553" y="0"/>
                </a:lnTo>
                <a:lnTo>
                  <a:pt x="7550" y="0"/>
                </a:lnTo>
                <a:close/>
                <a:moveTo>
                  <a:pt x="7601" y="0"/>
                </a:moveTo>
                <a:lnTo>
                  <a:pt x="6024" y="4324"/>
                </a:lnTo>
                <a:lnTo>
                  <a:pt x="6028" y="4324"/>
                </a:lnTo>
                <a:lnTo>
                  <a:pt x="7605" y="0"/>
                </a:lnTo>
                <a:lnTo>
                  <a:pt x="7601" y="0"/>
                </a:lnTo>
                <a:close/>
                <a:moveTo>
                  <a:pt x="7652" y="0"/>
                </a:moveTo>
                <a:lnTo>
                  <a:pt x="6075" y="4324"/>
                </a:lnTo>
                <a:lnTo>
                  <a:pt x="6079" y="4324"/>
                </a:lnTo>
                <a:lnTo>
                  <a:pt x="7656" y="0"/>
                </a:lnTo>
                <a:lnTo>
                  <a:pt x="7652" y="0"/>
                </a:lnTo>
                <a:close/>
                <a:moveTo>
                  <a:pt x="6126" y="4324"/>
                </a:moveTo>
                <a:lnTo>
                  <a:pt x="6130" y="4324"/>
                </a:lnTo>
                <a:lnTo>
                  <a:pt x="7678" y="79"/>
                </a:lnTo>
                <a:lnTo>
                  <a:pt x="7678" y="69"/>
                </a:lnTo>
                <a:lnTo>
                  <a:pt x="6126" y="4324"/>
                </a:lnTo>
                <a:close/>
                <a:moveTo>
                  <a:pt x="6181" y="4324"/>
                </a:moveTo>
                <a:lnTo>
                  <a:pt x="7678" y="219"/>
                </a:lnTo>
                <a:lnTo>
                  <a:pt x="7678" y="209"/>
                </a:lnTo>
                <a:lnTo>
                  <a:pt x="6178" y="4324"/>
                </a:lnTo>
                <a:lnTo>
                  <a:pt x="6181" y="4324"/>
                </a:lnTo>
                <a:close/>
                <a:moveTo>
                  <a:pt x="6232" y="4324"/>
                </a:moveTo>
                <a:lnTo>
                  <a:pt x="7678" y="358"/>
                </a:lnTo>
                <a:lnTo>
                  <a:pt x="7678" y="349"/>
                </a:lnTo>
                <a:lnTo>
                  <a:pt x="6229" y="4324"/>
                </a:lnTo>
                <a:lnTo>
                  <a:pt x="6232" y="4324"/>
                </a:lnTo>
                <a:close/>
                <a:moveTo>
                  <a:pt x="4333" y="0"/>
                </a:moveTo>
                <a:lnTo>
                  <a:pt x="2756" y="4324"/>
                </a:lnTo>
                <a:lnTo>
                  <a:pt x="2760" y="4324"/>
                </a:lnTo>
                <a:lnTo>
                  <a:pt x="4336" y="0"/>
                </a:lnTo>
                <a:lnTo>
                  <a:pt x="4333" y="0"/>
                </a:lnTo>
                <a:close/>
                <a:moveTo>
                  <a:pt x="4282" y="0"/>
                </a:moveTo>
                <a:lnTo>
                  <a:pt x="2705" y="4324"/>
                </a:lnTo>
                <a:lnTo>
                  <a:pt x="2709" y="4324"/>
                </a:lnTo>
                <a:lnTo>
                  <a:pt x="4285" y="0"/>
                </a:lnTo>
                <a:lnTo>
                  <a:pt x="4282" y="0"/>
                </a:lnTo>
                <a:close/>
                <a:moveTo>
                  <a:pt x="4384" y="0"/>
                </a:moveTo>
                <a:lnTo>
                  <a:pt x="2807" y="4324"/>
                </a:lnTo>
                <a:lnTo>
                  <a:pt x="2811" y="4324"/>
                </a:lnTo>
                <a:lnTo>
                  <a:pt x="4388" y="0"/>
                </a:lnTo>
                <a:lnTo>
                  <a:pt x="4384" y="0"/>
                </a:lnTo>
                <a:close/>
                <a:moveTo>
                  <a:pt x="4435" y="0"/>
                </a:moveTo>
                <a:lnTo>
                  <a:pt x="2858" y="4324"/>
                </a:lnTo>
                <a:lnTo>
                  <a:pt x="2862" y="4324"/>
                </a:lnTo>
                <a:lnTo>
                  <a:pt x="4439" y="0"/>
                </a:lnTo>
                <a:lnTo>
                  <a:pt x="4435" y="0"/>
                </a:lnTo>
                <a:close/>
                <a:moveTo>
                  <a:pt x="4486" y="0"/>
                </a:moveTo>
                <a:lnTo>
                  <a:pt x="2909" y="4324"/>
                </a:lnTo>
                <a:lnTo>
                  <a:pt x="2913" y="4324"/>
                </a:lnTo>
                <a:lnTo>
                  <a:pt x="4490" y="0"/>
                </a:lnTo>
                <a:lnTo>
                  <a:pt x="4486" y="0"/>
                </a:lnTo>
                <a:close/>
                <a:moveTo>
                  <a:pt x="4537" y="0"/>
                </a:moveTo>
                <a:lnTo>
                  <a:pt x="2961" y="4324"/>
                </a:lnTo>
                <a:lnTo>
                  <a:pt x="2964" y="4324"/>
                </a:lnTo>
                <a:lnTo>
                  <a:pt x="4541" y="0"/>
                </a:lnTo>
                <a:lnTo>
                  <a:pt x="4537" y="0"/>
                </a:lnTo>
                <a:close/>
                <a:moveTo>
                  <a:pt x="4588" y="0"/>
                </a:moveTo>
                <a:lnTo>
                  <a:pt x="3012" y="4324"/>
                </a:lnTo>
                <a:lnTo>
                  <a:pt x="3015" y="4324"/>
                </a:lnTo>
                <a:lnTo>
                  <a:pt x="4592" y="0"/>
                </a:lnTo>
                <a:lnTo>
                  <a:pt x="4588" y="0"/>
                </a:lnTo>
                <a:close/>
                <a:moveTo>
                  <a:pt x="4640" y="0"/>
                </a:moveTo>
                <a:lnTo>
                  <a:pt x="3063" y="4324"/>
                </a:lnTo>
                <a:lnTo>
                  <a:pt x="3066" y="4324"/>
                </a:lnTo>
                <a:lnTo>
                  <a:pt x="4643" y="0"/>
                </a:lnTo>
                <a:lnTo>
                  <a:pt x="4640" y="0"/>
                </a:lnTo>
                <a:close/>
                <a:moveTo>
                  <a:pt x="4691" y="0"/>
                </a:moveTo>
                <a:lnTo>
                  <a:pt x="3114" y="4324"/>
                </a:lnTo>
                <a:lnTo>
                  <a:pt x="3117" y="4324"/>
                </a:lnTo>
                <a:lnTo>
                  <a:pt x="4694" y="0"/>
                </a:lnTo>
                <a:lnTo>
                  <a:pt x="4691" y="0"/>
                </a:lnTo>
                <a:close/>
                <a:moveTo>
                  <a:pt x="4742" y="0"/>
                </a:moveTo>
                <a:lnTo>
                  <a:pt x="3165" y="4324"/>
                </a:lnTo>
                <a:lnTo>
                  <a:pt x="3168" y="4324"/>
                </a:lnTo>
                <a:lnTo>
                  <a:pt x="4745" y="0"/>
                </a:lnTo>
                <a:lnTo>
                  <a:pt x="4742" y="0"/>
                </a:lnTo>
                <a:close/>
                <a:moveTo>
                  <a:pt x="4793" y="0"/>
                </a:moveTo>
                <a:lnTo>
                  <a:pt x="3216" y="4324"/>
                </a:lnTo>
                <a:lnTo>
                  <a:pt x="3219" y="4324"/>
                </a:lnTo>
                <a:lnTo>
                  <a:pt x="4796" y="0"/>
                </a:lnTo>
                <a:lnTo>
                  <a:pt x="4793" y="0"/>
                </a:lnTo>
                <a:close/>
                <a:moveTo>
                  <a:pt x="4844" y="0"/>
                </a:moveTo>
                <a:lnTo>
                  <a:pt x="3267" y="4324"/>
                </a:lnTo>
                <a:lnTo>
                  <a:pt x="3270" y="4324"/>
                </a:lnTo>
                <a:lnTo>
                  <a:pt x="4847" y="0"/>
                </a:lnTo>
                <a:lnTo>
                  <a:pt x="4844" y="0"/>
                </a:lnTo>
                <a:close/>
                <a:moveTo>
                  <a:pt x="4895" y="0"/>
                </a:moveTo>
                <a:lnTo>
                  <a:pt x="3318" y="4324"/>
                </a:lnTo>
                <a:lnTo>
                  <a:pt x="3322" y="4324"/>
                </a:lnTo>
                <a:lnTo>
                  <a:pt x="4898" y="0"/>
                </a:lnTo>
                <a:lnTo>
                  <a:pt x="4895" y="0"/>
                </a:lnTo>
                <a:close/>
                <a:moveTo>
                  <a:pt x="4946" y="0"/>
                </a:moveTo>
                <a:lnTo>
                  <a:pt x="3369" y="4324"/>
                </a:lnTo>
                <a:lnTo>
                  <a:pt x="3373" y="4324"/>
                </a:lnTo>
                <a:lnTo>
                  <a:pt x="4949" y="0"/>
                </a:lnTo>
                <a:lnTo>
                  <a:pt x="4946" y="0"/>
                </a:lnTo>
                <a:close/>
                <a:moveTo>
                  <a:pt x="4997" y="0"/>
                </a:moveTo>
                <a:lnTo>
                  <a:pt x="3420" y="4324"/>
                </a:lnTo>
                <a:lnTo>
                  <a:pt x="3424" y="4324"/>
                </a:lnTo>
                <a:lnTo>
                  <a:pt x="5000" y="0"/>
                </a:lnTo>
                <a:lnTo>
                  <a:pt x="4997" y="0"/>
                </a:lnTo>
                <a:close/>
                <a:moveTo>
                  <a:pt x="5048" y="0"/>
                </a:moveTo>
                <a:lnTo>
                  <a:pt x="3471" y="4324"/>
                </a:lnTo>
                <a:lnTo>
                  <a:pt x="3475" y="4324"/>
                </a:lnTo>
                <a:lnTo>
                  <a:pt x="5052" y="0"/>
                </a:lnTo>
                <a:lnTo>
                  <a:pt x="5048" y="0"/>
                </a:lnTo>
                <a:close/>
                <a:moveTo>
                  <a:pt x="5099" y="0"/>
                </a:moveTo>
                <a:lnTo>
                  <a:pt x="3522" y="4324"/>
                </a:lnTo>
                <a:lnTo>
                  <a:pt x="3526" y="4324"/>
                </a:lnTo>
                <a:lnTo>
                  <a:pt x="5103" y="0"/>
                </a:lnTo>
                <a:lnTo>
                  <a:pt x="5099" y="0"/>
                </a:lnTo>
                <a:close/>
                <a:moveTo>
                  <a:pt x="5150" y="0"/>
                </a:moveTo>
                <a:lnTo>
                  <a:pt x="3574" y="4324"/>
                </a:lnTo>
                <a:lnTo>
                  <a:pt x="3577" y="4324"/>
                </a:lnTo>
                <a:lnTo>
                  <a:pt x="5154" y="0"/>
                </a:lnTo>
                <a:lnTo>
                  <a:pt x="5150" y="0"/>
                </a:lnTo>
                <a:close/>
                <a:moveTo>
                  <a:pt x="5201" y="0"/>
                </a:moveTo>
                <a:lnTo>
                  <a:pt x="3625" y="4324"/>
                </a:lnTo>
                <a:lnTo>
                  <a:pt x="3628" y="4324"/>
                </a:lnTo>
                <a:lnTo>
                  <a:pt x="5205" y="0"/>
                </a:lnTo>
                <a:lnTo>
                  <a:pt x="5201" y="0"/>
                </a:lnTo>
                <a:close/>
                <a:moveTo>
                  <a:pt x="5252" y="0"/>
                </a:moveTo>
                <a:lnTo>
                  <a:pt x="3676" y="4324"/>
                </a:lnTo>
                <a:lnTo>
                  <a:pt x="3679" y="4324"/>
                </a:lnTo>
                <a:lnTo>
                  <a:pt x="5256" y="0"/>
                </a:lnTo>
                <a:lnTo>
                  <a:pt x="5252" y="0"/>
                </a:lnTo>
                <a:close/>
                <a:moveTo>
                  <a:pt x="5304" y="0"/>
                </a:moveTo>
                <a:lnTo>
                  <a:pt x="3727" y="4324"/>
                </a:lnTo>
                <a:lnTo>
                  <a:pt x="3730" y="4324"/>
                </a:lnTo>
                <a:lnTo>
                  <a:pt x="5307" y="0"/>
                </a:lnTo>
                <a:lnTo>
                  <a:pt x="5304" y="0"/>
                </a:lnTo>
                <a:close/>
                <a:moveTo>
                  <a:pt x="5355" y="0"/>
                </a:moveTo>
                <a:lnTo>
                  <a:pt x="3778" y="4324"/>
                </a:lnTo>
                <a:lnTo>
                  <a:pt x="3781" y="4324"/>
                </a:lnTo>
                <a:lnTo>
                  <a:pt x="5358" y="0"/>
                </a:lnTo>
                <a:lnTo>
                  <a:pt x="5355" y="0"/>
                </a:lnTo>
                <a:close/>
                <a:moveTo>
                  <a:pt x="5406" y="0"/>
                </a:moveTo>
                <a:lnTo>
                  <a:pt x="3829" y="4324"/>
                </a:lnTo>
                <a:lnTo>
                  <a:pt x="3832" y="4324"/>
                </a:lnTo>
                <a:lnTo>
                  <a:pt x="5409" y="0"/>
                </a:lnTo>
                <a:lnTo>
                  <a:pt x="5406" y="0"/>
                </a:lnTo>
                <a:close/>
                <a:moveTo>
                  <a:pt x="5457" y="0"/>
                </a:moveTo>
                <a:lnTo>
                  <a:pt x="3880" y="4324"/>
                </a:lnTo>
                <a:lnTo>
                  <a:pt x="3883" y="4324"/>
                </a:lnTo>
                <a:lnTo>
                  <a:pt x="5460" y="0"/>
                </a:lnTo>
                <a:lnTo>
                  <a:pt x="5457" y="0"/>
                </a:lnTo>
                <a:close/>
                <a:moveTo>
                  <a:pt x="5508" y="0"/>
                </a:moveTo>
                <a:lnTo>
                  <a:pt x="3931" y="4324"/>
                </a:lnTo>
                <a:lnTo>
                  <a:pt x="3934" y="4324"/>
                </a:lnTo>
                <a:lnTo>
                  <a:pt x="5511" y="0"/>
                </a:lnTo>
                <a:lnTo>
                  <a:pt x="5508" y="0"/>
                </a:lnTo>
                <a:close/>
                <a:moveTo>
                  <a:pt x="5559" y="0"/>
                </a:moveTo>
                <a:lnTo>
                  <a:pt x="3982" y="4324"/>
                </a:lnTo>
                <a:lnTo>
                  <a:pt x="3986" y="4324"/>
                </a:lnTo>
                <a:lnTo>
                  <a:pt x="5562" y="0"/>
                </a:lnTo>
                <a:lnTo>
                  <a:pt x="5559" y="0"/>
                </a:lnTo>
                <a:close/>
                <a:moveTo>
                  <a:pt x="5610" y="0"/>
                </a:moveTo>
                <a:lnTo>
                  <a:pt x="4033" y="4324"/>
                </a:lnTo>
                <a:lnTo>
                  <a:pt x="4037" y="4324"/>
                </a:lnTo>
                <a:lnTo>
                  <a:pt x="5613" y="0"/>
                </a:lnTo>
                <a:lnTo>
                  <a:pt x="5610" y="0"/>
                </a:lnTo>
                <a:close/>
                <a:moveTo>
                  <a:pt x="5661" y="0"/>
                </a:moveTo>
                <a:lnTo>
                  <a:pt x="4084" y="4324"/>
                </a:lnTo>
                <a:lnTo>
                  <a:pt x="4088" y="4324"/>
                </a:lnTo>
                <a:lnTo>
                  <a:pt x="5665" y="0"/>
                </a:lnTo>
                <a:lnTo>
                  <a:pt x="5661" y="0"/>
                </a:lnTo>
                <a:close/>
                <a:moveTo>
                  <a:pt x="5712" y="0"/>
                </a:moveTo>
                <a:lnTo>
                  <a:pt x="4135" y="4324"/>
                </a:lnTo>
                <a:lnTo>
                  <a:pt x="4139" y="4324"/>
                </a:lnTo>
                <a:lnTo>
                  <a:pt x="5716" y="0"/>
                </a:lnTo>
                <a:lnTo>
                  <a:pt x="5712" y="0"/>
                </a:lnTo>
                <a:close/>
                <a:moveTo>
                  <a:pt x="5762" y="0"/>
                </a:moveTo>
                <a:lnTo>
                  <a:pt x="4186" y="4324"/>
                </a:lnTo>
                <a:lnTo>
                  <a:pt x="4190" y="4324"/>
                </a:lnTo>
                <a:lnTo>
                  <a:pt x="5766" y="0"/>
                </a:lnTo>
                <a:lnTo>
                  <a:pt x="5762" y="0"/>
                </a:lnTo>
                <a:close/>
                <a:moveTo>
                  <a:pt x="5813" y="0"/>
                </a:moveTo>
                <a:lnTo>
                  <a:pt x="4238" y="4324"/>
                </a:lnTo>
                <a:lnTo>
                  <a:pt x="4241" y="4324"/>
                </a:lnTo>
                <a:lnTo>
                  <a:pt x="5817" y="0"/>
                </a:lnTo>
                <a:lnTo>
                  <a:pt x="5813" y="0"/>
                </a:lnTo>
                <a:close/>
                <a:moveTo>
                  <a:pt x="5864" y="0"/>
                </a:moveTo>
                <a:lnTo>
                  <a:pt x="4289" y="4324"/>
                </a:lnTo>
                <a:lnTo>
                  <a:pt x="4292" y="4324"/>
                </a:lnTo>
                <a:lnTo>
                  <a:pt x="5868" y="0"/>
                </a:lnTo>
                <a:lnTo>
                  <a:pt x="5864" y="0"/>
                </a:lnTo>
                <a:close/>
                <a:moveTo>
                  <a:pt x="5915" y="0"/>
                </a:moveTo>
                <a:lnTo>
                  <a:pt x="4340" y="4324"/>
                </a:lnTo>
                <a:lnTo>
                  <a:pt x="4343" y="4324"/>
                </a:lnTo>
                <a:lnTo>
                  <a:pt x="5919" y="0"/>
                </a:lnTo>
                <a:lnTo>
                  <a:pt x="5915" y="0"/>
                </a:lnTo>
                <a:close/>
                <a:moveTo>
                  <a:pt x="5967" y="0"/>
                </a:moveTo>
                <a:lnTo>
                  <a:pt x="4391" y="4324"/>
                </a:lnTo>
                <a:lnTo>
                  <a:pt x="4394" y="4324"/>
                </a:lnTo>
                <a:lnTo>
                  <a:pt x="5970" y="0"/>
                </a:lnTo>
                <a:lnTo>
                  <a:pt x="5967" y="0"/>
                </a:lnTo>
                <a:close/>
                <a:moveTo>
                  <a:pt x="6018" y="0"/>
                </a:moveTo>
                <a:lnTo>
                  <a:pt x="4442" y="4324"/>
                </a:lnTo>
                <a:lnTo>
                  <a:pt x="4445" y="4324"/>
                </a:lnTo>
                <a:lnTo>
                  <a:pt x="6021" y="0"/>
                </a:lnTo>
                <a:lnTo>
                  <a:pt x="6018" y="0"/>
                </a:lnTo>
                <a:close/>
                <a:moveTo>
                  <a:pt x="6069" y="0"/>
                </a:moveTo>
                <a:lnTo>
                  <a:pt x="4493" y="4324"/>
                </a:lnTo>
                <a:lnTo>
                  <a:pt x="4496" y="4324"/>
                </a:lnTo>
                <a:lnTo>
                  <a:pt x="6072" y="0"/>
                </a:lnTo>
                <a:lnTo>
                  <a:pt x="6069" y="0"/>
                </a:lnTo>
                <a:close/>
                <a:moveTo>
                  <a:pt x="6120" y="0"/>
                </a:moveTo>
                <a:lnTo>
                  <a:pt x="4544" y="4324"/>
                </a:lnTo>
                <a:lnTo>
                  <a:pt x="4547" y="4324"/>
                </a:lnTo>
                <a:lnTo>
                  <a:pt x="6123" y="0"/>
                </a:lnTo>
                <a:lnTo>
                  <a:pt x="6120" y="0"/>
                </a:lnTo>
                <a:close/>
                <a:moveTo>
                  <a:pt x="6171" y="0"/>
                </a:moveTo>
                <a:lnTo>
                  <a:pt x="4595" y="4324"/>
                </a:lnTo>
                <a:lnTo>
                  <a:pt x="4599" y="4324"/>
                </a:lnTo>
                <a:lnTo>
                  <a:pt x="6174" y="0"/>
                </a:lnTo>
                <a:lnTo>
                  <a:pt x="6171" y="0"/>
                </a:lnTo>
                <a:close/>
                <a:moveTo>
                  <a:pt x="6222" y="0"/>
                </a:moveTo>
                <a:lnTo>
                  <a:pt x="4646" y="4324"/>
                </a:lnTo>
                <a:lnTo>
                  <a:pt x="4650" y="4324"/>
                </a:lnTo>
                <a:lnTo>
                  <a:pt x="6225" y="0"/>
                </a:lnTo>
                <a:lnTo>
                  <a:pt x="6222" y="0"/>
                </a:lnTo>
                <a:close/>
                <a:moveTo>
                  <a:pt x="6273" y="0"/>
                </a:moveTo>
                <a:lnTo>
                  <a:pt x="4697" y="4324"/>
                </a:lnTo>
                <a:lnTo>
                  <a:pt x="4701" y="4324"/>
                </a:lnTo>
                <a:lnTo>
                  <a:pt x="6276" y="0"/>
                </a:lnTo>
                <a:lnTo>
                  <a:pt x="6273" y="0"/>
                </a:lnTo>
                <a:close/>
                <a:moveTo>
                  <a:pt x="6324" y="0"/>
                </a:moveTo>
                <a:lnTo>
                  <a:pt x="4748" y="4324"/>
                </a:lnTo>
                <a:lnTo>
                  <a:pt x="4752" y="4324"/>
                </a:lnTo>
                <a:lnTo>
                  <a:pt x="6328" y="0"/>
                </a:lnTo>
                <a:lnTo>
                  <a:pt x="6324" y="0"/>
                </a:lnTo>
                <a:close/>
                <a:moveTo>
                  <a:pt x="6375" y="0"/>
                </a:moveTo>
                <a:lnTo>
                  <a:pt x="4799" y="4324"/>
                </a:lnTo>
                <a:lnTo>
                  <a:pt x="4803" y="4324"/>
                </a:lnTo>
                <a:lnTo>
                  <a:pt x="6379" y="0"/>
                </a:lnTo>
                <a:lnTo>
                  <a:pt x="6375" y="0"/>
                </a:lnTo>
                <a:close/>
                <a:moveTo>
                  <a:pt x="6426" y="0"/>
                </a:moveTo>
                <a:lnTo>
                  <a:pt x="4850" y="4324"/>
                </a:lnTo>
                <a:lnTo>
                  <a:pt x="4854" y="4324"/>
                </a:lnTo>
                <a:lnTo>
                  <a:pt x="6430" y="0"/>
                </a:lnTo>
                <a:lnTo>
                  <a:pt x="6426" y="0"/>
                </a:lnTo>
                <a:close/>
                <a:moveTo>
                  <a:pt x="6477" y="0"/>
                </a:moveTo>
                <a:lnTo>
                  <a:pt x="4902" y="4324"/>
                </a:lnTo>
                <a:lnTo>
                  <a:pt x="4905" y="4324"/>
                </a:lnTo>
                <a:lnTo>
                  <a:pt x="6481" y="0"/>
                </a:lnTo>
                <a:lnTo>
                  <a:pt x="6477" y="0"/>
                </a:lnTo>
                <a:close/>
                <a:moveTo>
                  <a:pt x="6528" y="0"/>
                </a:moveTo>
                <a:lnTo>
                  <a:pt x="4953" y="4324"/>
                </a:lnTo>
                <a:lnTo>
                  <a:pt x="4956" y="4324"/>
                </a:lnTo>
                <a:lnTo>
                  <a:pt x="6532" y="0"/>
                </a:lnTo>
                <a:lnTo>
                  <a:pt x="6528" y="0"/>
                </a:lnTo>
                <a:close/>
                <a:moveTo>
                  <a:pt x="6283" y="4324"/>
                </a:moveTo>
                <a:lnTo>
                  <a:pt x="7678" y="498"/>
                </a:lnTo>
                <a:lnTo>
                  <a:pt x="7678" y="489"/>
                </a:lnTo>
                <a:lnTo>
                  <a:pt x="6280" y="4324"/>
                </a:lnTo>
                <a:lnTo>
                  <a:pt x="6283" y="4324"/>
                </a:lnTo>
                <a:close/>
                <a:moveTo>
                  <a:pt x="6334" y="4324"/>
                </a:moveTo>
                <a:lnTo>
                  <a:pt x="7678" y="639"/>
                </a:lnTo>
                <a:lnTo>
                  <a:pt x="7678" y="630"/>
                </a:lnTo>
                <a:lnTo>
                  <a:pt x="6331" y="4324"/>
                </a:lnTo>
                <a:lnTo>
                  <a:pt x="6334" y="4324"/>
                </a:lnTo>
                <a:close/>
                <a:moveTo>
                  <a:pt x="6385" y="4324"/>
                </a:moveTo>
                <a:lnTo>
                  <a:pt x="7678" y="779"/>
                </a:lnTo>
                <a:lnTo>
                  <a:pt x="7678" y="770"/>
                </a:lnTo>
                <a:lnTo>
                  <a:pt x="6382" y="4324"/>
                </a:lnTo>
                <a:lnTo>
                  <a:pt x="6385" y="4324"/>
                </a:lnTo>
                <a:close/>
                <a:moveTo>
                  <a:pt x="6436" y="4324"/>
                </a:moveTo>
                <a:lnTo>
                  <a:pt x="7678" y="919"/>
                </a:lnTo>
                <a:lnTo>
                  <a:pt x="7678" y="910"/>
                </a:lnTo>
                <a:lnTo>
                  <a:pt x="6433" y="4324"/>
                </a:lnTo>
                <a:lnTo>
                  <a:pt x="6436" y="4324"/>
                </a:lnTo>
                <a:close/>
                <a:moveTo>
                  <a:pt x="6487" y="4324"/>
                </a:moveTo>
                <a:lnTo>
                  <a:pt x="7678" y="1059"/>
                </a:lnTo>
                <a:lnTo>
                  <a:pt x="7678" y="1050"/>
                </a:lnTo>
                <a:lnTo>
                  <a:pt x="6484" y="4324"/>
                </a:lnTo>
                <a:lnTo>
                  <a:pt x="6487" y="4324"/>
                </a:lnTo>
                <a:close/>
                <a:moveTo>
                  <a:pt x="6539" y="4324"/>
                </a:moveTo>
                <a:lnTo>
                  <a:pt x="7678" y="1199"/>
                </a:lnTo>
                <a:lnTo>
                  <a:pt x="7678" y="1190"/>
                </a:lnTo>
                <a:lnTo>
                  <a:pt x="6535" y="4324"/>
                </a:lnTo>
                <a:lnTo>
                  <a:pt x="6539" y="4324"/>
                </a:lnTo>
                <a:close/>
                <a:moveTo>
                  <a:pt x="6590" y="4324"/>
                </a:moveTo>
                <a:lnTo>
                  <a:pt x="7678" y="1339"/>
                </a:lnTo>
                <a:lnTo>
                  <a:pt x="7678" y="1330"/>
                </a:lnTo>
                <a:lnTo>
                  <a:pt x="6586" y="4324"/>
                </a:lnTo>
                <a:lnTo>
                  <a:pt x="6590" y="4324"/>
                </a:lnTo>
                <a:close/>
                <a:moveTo>
                  <a:pt x="6641" y="4324"/>
                </a:moveTo>
                <a:lnTo>
                  <a:pt x="7678" y="1479"/>
                </a:lnTo>
                <a:lnTo>
                  <a:pt x="7678" y="1470"/>
                </a:lnTo>
                <a:lnTo>
                  <a:pt x="6637" y="4324"/>
                </a:lnTo>
                <a:lnTo>
                  <a:pt x="6641" y="4324"/>
                </a:lnTo>
                <a:close/>
                <a:moveTo>
                  <a:pt x="6692" y="4324"/>
                </a:moveTo>
                <a:lnTo>
                  <a:pt x="7678" y="1619"/>
                </a:lnTo>
                <a:lnTo>
                  <a:pt x="7678" y="1610"/>
                </a:lnTo>
                <a:lnTo>
                  <a:pt x="6688" y="4324"/>
                </a:lnTo>
                <a:lnTo>
                  <a:pt x="6692" y="4324"/>
                </a:lnTo>
                <a:close/>
                <a:moveTo>
                  <a:pt x="6743" y="4324"/>
                </a:moveTo>
                <a:lnTo>
                  <a:pt x="7678" y="1760"/>
                </a:lnTo>
                <a:lnTo>
                  <a:pt x="7678" y="1751"/>
                </a:lnTo>
                <a:lnTo>
                  <a:pt x="6739" y="4324"/>
                </a:lnTo>
                <a:lnTo>
                  <a:pt x="6743" y="4324"/>
                </a:lnTo>
                <a:close/>
                <a:moveTo>
                  <a:pt x="6794" y="4324"/>
                </a:moveTo>
                <a:lnTo>
                  <a:pt x="7678" y="1900"/>
                </a:lnTo>
                <a:lnTo>
                  <a:pt x="7678" y="1890"/>
                </a:lnTo>
                <a:lnTo>
                  <a:pt x="6791" y="4324"/>
                </a:lnTo>
                <a:lnTo>
                  <a:pt x="6794" y="4324"/>
                </a:lnTo>
                <a:close/>
                <a:moveTo>
                  <a:pt x="6845" y="4324"/>
                </a:moveTo>
                <a:lnTo>
                  <a:pt x="7678" y="2040"/>
                </a:lnTo>
                <a:lnTo>
                  <a:pt x="7678" y="2030"/>
                </a:lnTo>
                <a:lnTo>
                  <a:pt x="6842" y="4324"/>
                </a:lnTo>
                <a:lnTo>
                  <a:pt x="6845" y="4324"/>
                </a:lnTo>
                <a:close/>
                <a:moveTo>
                  <a:pt x="6896" y="4324"/>
                </a:moveTo>
                <a:lnTo>
                  <a:pt x="7678" y="2180"/>
                </a:lnTo>
                <a:lnTo>
                  <a:pt x="7678" y="2170"/>
                </a:lnTo>
                <a:lnTo>
                  <a:pt x="6893" y="4324"/>
                </a:lnTo>
                <a:lnTo>
                  <a:pt x="6896" y="4324"/>
                </a:lnTo>
                <a:close/>
                <a:moveTo>
                  <a:pt x="6947" y="4324"/>
                </a:moveTo>
                <a:lnTo>
                  <a:pt x="7678" y="2320"/>
                </a:lnTo>
                <a:lnTo>
                  <a:pt x="7678" y="2310"/>
                </a:lnTo>
                <a:lnTo>
                  <a:pt x="6944" y="4324"/>
                </a:lnTo>
                <a:lnTo>
                  <a:pt x="6947" y="4324"/>
                </a:lnTo>
                <a:close/>
                <a:moveTo>
                  <a:pt x="6998" y="4324"/>
                </a:moveTo>
                <a:lnTo>
                  <a:pt x="7678" y="2460"/>
                </a:lnTo>
                <a:lnTo>
                  <a:pt x="7678" y="2450"/>
                </a:lnTo>
                <a:lnTo>
                  <a:pt x="6995" y="4324"/>
                </a:lnTo>
                <a:lnTo>
                  <a:pt x="6998" y="4324"/>
                </a:lnTo>
                <a:close/>
                <a:moveTo>
                  <a:pt x="7049" y="4324"/>
                </a:moveTo>
                <a:lnTo>
                  <a:pt x="7678" y="2600"/>
                </a:lnTo>
                <a:lnTo>
                  <a:pt x="7678" y="2590"/>
                </a:lnTo>
                <a:lnTo>
                  <a:pt x="7046" y="4324"/>
                </a:lnTo>
                <a:lnTo>
                  <a:pt x="7049" y="4324"/>
                </a:lnTo>
                <a:close/>
                <a:moveTo>
                  <a:pt x="7100" y="4324"/>
                </a:moveTo>
                <a:lnTo>
                  <a:pt x="7678" y="2741"/>
                </a:lnTo>
                <a:lnTo>
                  <a:pt x="7678" y="2731"/>
                </a:lnTo>
                <a:lnTo>
                  <a:pt x="7097" y="4324"/>
                </a:lnTo>
                <a:lnTo>
                  <a:pt x="7100" y="4324"/>
                </a:lnTo>
                <a:close/>
                <a:moveTo>
                  <a:pt x="7151" y="4324"/>
                </a:moveTo>
                <a:lnTo>
                  <a:pt x="7678" y="2880"/>
                </a:lnTo>
                <a:lnTo>
                  <a:pt x="7678" y="2871"/>
                </a:lnTo>
                <a:lnTo>
                  <a:pt x="7148" y="4324"/>
                </a:lnTo>
                <a:lnTo>
                  <a:pt x="7151" y="4324"/>
                </a:lnTo>
                <a:close/>
                <a:moveTo>
                  <a:pt x="7203" y="4324"/>
                </a:moveTo>
                <a:lnTo>
                  <a:pt x="7678" y="3020"/>
                </a:lnTo>
                <a:lnTo>
                  <a:pt x="7678" y="3011"/>
                </a:lnTo>
                <a:lnTo>
                  <a:pt x="7199" y="4324"/>
                </a:lnTo>
                <a:lnTo>
                  <a:pt x="7203" y="4324"/>
                </a:lnTo>
                <a:close/>
                <a:moveTo>
                  <a:pt x="7254" y="4324"/>
                </a:moveTo>
                <a:lnTo>
                  <a:pt x="7678" y="3160"/>
                </a:lnTo>
                <a:lnTo>
                  <a:pt x="7678" y="3151"/>
                </a:lnTo>
                <a:lnTo>
                  <a:pt x="7250" y="4324"/>
                </a:lnTo>
                <a:lnTo>
                  <a:pt x="7254" y="4324"/>
                </a:lnTo>
                <a:close/>
                <a:moveTo>
                  <a:pt x="7305" y="4324"/>
                </a:moveTo>
                <a:lnTo>
                  <a:pt x="7678" y="3300"/>
                </a:lnTo>
                <a:lnTo>
                  <a:pt x="7678" y="3291"/>
                </a:lnTo>
                <a:lnTo>
                  <a:pt x="7301" y="4324"/>
                </a:lnTo>
                <a:lnTo>
                  <a:pt x="7305" y="4324"/>
                </a:lnTo>
                <a:close/>
                <a:moveTo>
                  <a:pt x="7356" y="4324"/>
                </a:moveTo>
                <a:lnTo>
                  <a:pt x="7678" y="3440"/>
                </a:lnTo>
                <a:lnTo>
                  <a:pt x="7678" y="3431"/>
                </a:lnTo>
                <a:lnTo>
                  <a:pt x="7352" y="4324"/>
                </a:lnTo>
                <a:lnTo>
                  <a:pt x="7356" y="4324"/>
                </a:lnTo>
                <a:close/>
                <a:moveTo>
                  <a:pt x="7407" y="4324"/>
                </a:moveTo>
                <a:lnTo>
                  <a:pt x="7678" y="3580"/>
                </a:lnTo>
                <a:lnTo>
                  <a:pt x="7678" y="3571"/>
                </a:lnTo>
                <a:lnTo>
                  <a:pt x="7403" y="4324"/>
                </a:lnTo>
                <a:lnTo>
                  <a:pt x="7407" y="4324"/>
                </a:lnTo>
                <a:close/>
                <a:moveTo>
                  <a:pt x="7458" y="4324"/>
                </a:moveTo>
                <a:lnTo>
                  <a:pt x="7678" y="3720"/>
                </a:lnTo>
                <a:lnTo>
                  <a:pt x="7678" y="3711"/>
                </a:lnTo>
                <a:lnTo>
                  <a:pt x="7455" y="4324"/>
                </a:lnTo>
                <a:lnTo>
                  <a:pt x="7458" y="4324"/>
                </a:lnTo>
                <a:close/>
                <a:moveTo>
                  <a:pt x="7509" y="4324"/>
                </a:moveTo>
                <a:lnTo>
                  <a:pt x="7678" y="3861"/>
                </a:lnTo>
                <a:lnTo>
                  <a:pt x="7678" y="3852"/>
                </a:lnTo>
                <a:lnTo>
                  <a:pt x="7506" y="4324"/>
                </a:lnTo>
                <a:lnTo>
                  <a:pt x="7509" y="4324"/>
                </a:lnTo>
                <a:close/>
                <a:moveTo>
                  <a:pt x="7560" y="4324"/>
                </a:moveTo>
                <a:lnTo>
                  <a:pt x="7678" y="4001"/>
                </a:lnTo>
                <a:lnTo>
                  <a:pt x="7678" y="3992"/>
                </a:lnTo>
                <a:lnTo>
                  <a:pt x="7557" y="4324"/>
                </a:lnTo>
                <a:lnTo>
                  <a:pt x="7560" y="4324"/>
                </a:lnTo>
                <a:close/>
                <a:moveTo>
                  <a:pt x="7611" y="4324"/>
                </a:moveTo>
                <a:lnTo>
                  <a:pt x="7678" y="4141"/>
                </a:lnTo>
                <a:lnTo>
                  <a:pt x="7678" y="4132"/>
                </a:lnTo>
                <a:lnTo>
                  <a:pt x="7608" y="4324"/>
                </a:lnTo>
                <a:lnTo>
                  <a:pt x="7611" y="4324"/>
                </a:lnTo>
                <a:close/>
                <a:moveTo>
                  <a:pt x="7662" y="4324"/>
                </a:moveTo>
                <a:lnTo>
                  <a:pt x="7678" y="4281"/>
                </a:lnTo>
                <a:lnTo>
                  <a:pt x="7678" y="4272"/>
                </a:lnTo>
                <a:lnTo>
                  <a:pt x="7659" y="4324"/>
                </a:lnTo>
                <a:lnTo>
                  <a:pt x="7662" y="4324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4C44614-97FC-4333-A684-1F5D7CDFC0A5}"/>
              </a:ext>
            </a:extLst>
          </p:cNvPr>
          <p:cNvSpPr/>
          <p:nvPr/>
        </p:nvSpPr>
        <p:spPr>
          <a:xfrm>
            <a:off x="0" y="6165669"/>
            <a:ext cx="12192000" cy="6923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859">
            <a:extLst>
              <a:ext uri="{FF2B5EF4-FFF2-40B4-BE49-F238E27FC236}">
                <a16:creationId xmlns:a16="http://schemas.microsoft.com/office/drawing/2014/main" id="{E4D02F5A-B44B-4ACC-B2A0-5CAD95818AC7}"/>
              </a:ext>
            </a:extLst>
          </p:cNvPr>
          <p:cNvSpPr>
            <a:spLocks noEditPoints="1"/>
          </p:cNvSpPr>
          <p:nvPr/>
        </p:nvSpPr>
        <p:spPr bwMode="auto">
          <a:xfrm>
            <a:off x="1588" y="-3175"/>
            <a:ext cx="12188825" cy="6864350"/>
          </a:xfrm>
          <a:custGeom>
            <a:avLst/>
            <a:gdLst>
              <a:gd name="T0" fmla="*/ 146 w 7678"/>
              <a:gd name="T1" fmla="*/ 0 h 4324"/>
              <a:gd name="T2" fmla="*/ 299 w 7678"/>
              <a:gd name="T3" fmla="*/ 0 h 4324"/>
              <a:gd name="T4" fmla="*/ 452 w 7678"/>
              <a:gd name="T5" fmla="*/ 0 h 4324"/>
              <a:gd name="T6" fmla="*/ 1983 w 7678"/>
              <a:gd name="T7" fmla="*/ 0 h 4324"/>
              <a:gd name="T8" fmla="*/ 2188 w 7678"/>
              <a:gd name="T9" fmla="*/ 0 h 4324"/>
              <a:gd name="T10" fmla="*/ 2341 w 7678"/>
              <a:gd name="T11" fmla="*/ 0 h 4324"/>
              <a:gd name="T12" fmla="*/ 2494 w 7678"/>
              <a:gd name="T13" fmla="*/ 0 h 4324"/>
              <a:gd name="T14" fmla="*/ 2647 w 7678"/>
              <a:gd name="T15" fmla="*/ 0 h 4324"/>
              <a:gd name="T16" fmla="*/ 2801 w 7678"/>
              <a:gd name="T17" fmla="*/ 0 h 4324"/>
              <a:gd name="T18" fmla="*/ 2954 w 7678"/>
              <a:gd name="T19" fmla="*/ 0 h 4324"/>
              <a:gd name="T20" fmla="*/ 3107 w 7678"/>
              <a:gd name="T21" fmla="*/ 0 h 4324"/>
              <a:gd name="T22" fmla="*/ 3260 w 7678"/>
              <a:gd name="T23" fmla="*/ 0 h 4324"/>
              <a:gd name="T24" fmla="*/ 3414 w 7678"/>
              <a:gd name="T25" fmla="*/ 0 h 4324"/>
              <a:gd name="T26" fmla="*/ 3567 w 7678"/>
              <a:gd name="T27" fmla="*/ 0 h 4324"/>
              <a:gd name="T28" fmla="*/ 3720 w 7678"/>
              <a:gd name="T29" fmla="*/ 0 h 4324"/>
              <a:gd name="T30" fmla="*/ 3873 w 7678"/>
              <a:gd name="T31" fmla="*/ 0 h 4324"/>
              <a:gd name="T32" fmla="*/ 4027 w 7678"/>
              <a:gd name="T33" fmla="*/ 0 h 4324"/>
              <a:gd name="T34" fmla="*/ 4180 w 7678"/>
              <a:gd name="T35" fmla="*/ 0 h 4324"/>
              <a:gd name="T36" fmla="*/ 605 w 7678"/>
              <a:gd name="T37" fmla="*/ 0 h 4324"/>
              <a:gd name="T38" fmla="*/ 758 w 7678"/>
              <a:gd name="T39" fmla="*/ 0 h 4324"/>
              <a:gd name="T40" fmla="*/ 912 w 7678"/>
              <a:gd name="T41" fmla="*/ 0 h 4324"/>
              <a:gd name="T42" fmla="*/ 1065 w 7678"/>
              <a:gd name="T43" fmla="*/ 0 h 4324"/>
              <a:gd name="T44" fmla="*/ 1218 w 7678"/>
              <a:gd name="T45" fmla="*/ 0 h 4324"/>
              <a:gd name="T46" fmla="*/ 1371 w 7678"/>
              <a:gd name="T47" fmla="*/ 0 h 4324"/>
              <a:gd name="T48" fmla="*/ 1525 w 7678"/>
              <a:gd name="T49" fmla="*/ 0 h 4324"/>
              <a:gd name="T50" fmla="*/ 1681 w 7678"/>
              <a:gd name="T51" fmla="*/ 0 h 4324"/>
              <a:gd name="T52" fmla="*/ 1835 w 7678"/>
              <a:gd name="T53" fmla="*/ 0 h 4324"/>
              <a:gd name="T54" fmla="*/ 6634 w 7678"/>
              <a:gd name="T55" fmla="*/ 0 h 4324"/>
              <a:gd name="T56" fmla="*/ 6736 w 7678"/>
              <a:gd name="T57" fmla="*/ 0 h 4324"/>
              <a:gd name="T58" fmla="*/ 6889 w 7678"/>
              <a:gd name="T59" fmla="*/ 0 h 4324"/>
              <a:gd name="T60" fmla="*/ 7043 w 7678"/>
              <a:gd name="T61" fmla="*/ 0 h 4324"/>
              <a:gd name="T62" fmla="*/ 7196 w 7678"/>
              <a:gd name="T63" fmla="*/ 0 h 4324"/>
              <a:gd name="T64" fmla="*/ 7349 w 7678"/>
              <a:gd name="T65" fmla="*/ 0 h 4324"/>
              <a:gd name="T66" fmla="*/ 7502 w 7678"/>
              <a:gd name="T67" fmla="*/ 0 h 4324"/>
              <a:gd name="T68" fmla="*/ 7656 w 7678"/>
              <a:gd name="T69" fmla="*/ 0 h 4324"/>
              <a:gd name="T70" fmla="*/ 6229 w 7678"/>
              <a:gd name="T71" fmla="*/ 4324 h 4324"/>
              <a:gd name="T72" fmla="*/ 4388 w 7678"/>
              <a:gd name="T73" fmla="*/ 0 h 4324"/>
              <a:gd name="T74" fmla="*/ 4541 w 7678"/>
              <a:gd name="T75" fmla="*/ 0 h 4324"/>
              <a:gd name="T76" fmla="*/ 4694 w 7678"/>
              <a:gd name="T77" fmla="*/ 0 h 4324"/>
              <a:gd name="T78" fmla="*/ 4847 w 7678"/>
              <a:gd name="T79" fmla="*/ 0 h 4324"/>
              <a:gd name="T80" fmla="*/ 5000 w 7678"/>
              <a:gd name="T81" fmla="*/ 0 h 4324"/>
              <a:gd name="T82" fmla="*/ 5154 w 7678"/>
              <a:gd name="T83" fmla="*/ 0 h 4324"/>
              <a:gd name="T84" fmla="*/ 5307 w 7678"/>
              <a:gd name="T85" fmla="*/ 0 h 4324"/>
              <a:gd name="T86" fmla="*/ 5460 w 7678"/>
              <a:gd name="T87" fmla="*/ 0 h 4324"/>
              <a:gd name="T88" fmla="*/ 5613 w 7678"/>
              <a:gd name="T89" fmla="*/ 0 h 4324"/>
              <a:gd name="T90" fmla="*/ 5766 w 7678"/>
              <a:gd name="T91" fmla="*/ 0 h 4324"/>
              <a:gd name="T92" fmla="*/ 5919 w 7678"/>
              <a:gd name="T93" fmla="*/ 0 h 4324"/>
              <a:gd name="T94" fmla="*/ 6072 w 7678"/>
              <a:gd name="T95" fmla="*/ 0 h 4324"/>
              <a:gd name="T96" fmla="*/ 6225 w 7678"/>
              <a:gd name="T97" fmla="*/ 0 h 4324"/>
              <a:gd name="T98" fmla="*/ 6379 w 7678"/>
              <a:gd name="T99" fmla="*/ 0 h 4324"/>
              <a:gd name="T100" fmla="*/ 6532 w 7678"/>
              <a:gd name="T101" fmla="*/ 0 h 4324"/>
              <a:gd name="T102" fmla="*/ 6382 w 7678"/>
              <a:gd name="T103" fmla="*/ 4324 h 4324"/>
              <a:gd name="T104" fmla="*/ 6535 w 7678"/>
              <a:gd name="T105" fmla="*/ 4324 h 4324"/>
              <a:gd name="T106" fmla="*/ 6688 w 7678"/>
              <a:gd name="T107" fmla="*/ 4324 h 4324"/>
              <a:gd name="T108" fmla="*/ 6842 w 7678"/>
              <a:gd name="T109" fmla="*/ 4324 h 4324"/>
              <a:gd name="T110" fmla="*/ 6995 w 7678"/>
              <a:gd name="T111" fmla="*/ 4324 h 4324"/>
              <a:gd name="T112" fmla="*/ 7148 w 7678"/>
              <a:gd name="T113" fmla="*/ 4324 h 4324"/>
              <a:gd name="T114" fmla="*/ 7301 w 7678"/>
              <a:gd name="T115" fmla="*/ 4324 h 4324"/>
              <a:gd name="T116" fmla="*/ 7455 w 7678"/>
              <a:gd name="T117" fmla="*/ 4324 h 4324"/>
              <a:gd name="T118" fmla="*/ 7608 w 7678"/>
              <a:gd name="T119" fmla="*/ 4324 h 4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678" h="4324">
                <a:moveTo>
                  <a:pt x="47" y="0"/>
                </a:moveTo>
                <a:lnTo>
                  <a:pt x="0" y="128"/>
                </a:lnTo>
                <a:lnTo>
                  <a:pt x="0" y="119"/>
                </a:lnTo>
                <a:lnTo>
                  <a:pt x="43" y="0"/>
                </a:lnTo>
                <a:lnTo>
                  <a:pt x="47" y="0"/>
                </a:lnTo>
                <a:close/>
                <a:moveTo>
                  <a:pt x="94" y="0"/>
                </a:moveTo>
                <a:lnTo>
                  <a:pt x="0" y="259"/>
                </a:lnTo>
                <a:lnTo>
                  <a:pt x="0" y="268"/>
                </a:lnTo>
                <a:lnTo>
                  <a:pt x="98" y="0"/>
                </a:lnTo>
                <a:lnTo>
                  <a:pt x="94" y="0"/>
                </a:lnTo>
                <a:close/>
                <a:moveTo>
                  <a:pt x="146" y="0"/>
                </a:moveTo>
                <a:lnTo>
                  <a:pt x="0" y="399"/>
                </a:lnTo>
                <a:lnTo>
                  <a:pt x="0" y="408"/>
                </a:lnTo>
                <a:lnTo>
                  <a:pt x="149" y="0"/>
                </a:lnTo>
                <a:lnTo>
                  <a:pt x="146" y="0"/>
                </a:lnTo>
                <a:close/>
                <a:moveTo>
                  <a:pt x="197" y="0"/>
                </a:moveTo>
                <a:lnTo>
                  <a:pt x="0" y="539"/>
                </a:lnTo>
                <a:lnTo>
                  <a:pt x="0" y="549"/>
                </a:lnTo>
                <a:lnTo>
                  <a:pt x="200" y="0"/>
                </a:lnTo>
                <a:lnTo>
                  <a:pt x="197" y="0"/>
                </a:lnTo>
                <a:close/>
                <a:moveTo>
                  <a:pt x="248" y="0"/>
                </a:moveTo>
                <a:lnTo>
                  <a:pt x="0" y="680"/>
                </a:lnTo>
                <a:lnTo>
                  <a:pt x="0" y="689"/>
                </a:lnTo>
                <a:lnTo>
                  <a:pt x="251" y="0"/>
                </a:lnTo>
                <a:lnTo>
                  <a:pt x="248" y="0"/>
                </a:lnTo>
                <a:close/>
                <a:moveTo>
                  <a:pt x="299" y="0"/>
                </a:moveTo>
                <a:lnTo>
                  <a:pt x="0" y="820"/>
                </a:lnTo>
                <a:lnTo>
                  <a:pt x="0" y="829"/>
                </a:lnTo>
                <a:lnTo>
                  <a:pt x="302" y="0"/>
                </a:lnTo>
                <a:lnTo>
                  <a:pt x="299" y="0"/>
                </a:lnTo>
                <a:close/>
                <a:moveTo>
                  <a:pt x="350" y="0"/>
                </a:moveTo>
                <a:lnTo>
                  <a:pt x="0" y="960"/>
                </a:lnTo>
                <a:lnTo>
                  <a:pt x="0" y="969"/>
                </a:lnTo>
                <a:lnTo>
                  <a:pt x="353" y="0"/>
                </a:lnTo>
                <a:lnTo>
                  <a:pt x="350" y="0"/>
                </a:lnTo>
                <a:close/>
                <a:moveTo>
                  <a:pt x="401" y="0"/>
                </a:moveTo>
                <a:lnTo>
                  <a:pt x="0" y="1099"/>
                </a:lnTo>
                <a:lnTo>
                  <a:pt x="0" y="1109"/>
                </a:lnTo>
                <a:lnTo>
                  <a:pt x="404" y="0"/>
                </a:lnTo>
                <a:lnTo>
                  <a:pt x="401" y="0"/>
                </a:lnTo>
                <a:close/>
                <a:moveTo>
                  <a:pt x="452" y="0"/>
                </a:moveTo>
                <a:lnTo>
                  <a:pt x="0" y="1239"/>
                </a:lnTo>
                <a:lnTo>
                  <a:pt x="0" y="1249"/>
                </a:lnTo>
                <a:lnTo>
                  <a:pt x="455" y="0"/>
                </a:lnTo>
                <a:lnTo>
                  <a:pt x="452" y="0"/>
                </a:lnTo>
                <a:close/>
                <a:moveTo>
                  <a:pt x="503" y="0"/>
                </a:moveTo>
                <a:lnTo>
                  <a:pt x="0" y="1379"/>
                </a:lnTo>
                <a:lnTo>
                  <a:pt x="0" y="1389"/>
                </a:lnTo>
                <a:lnTo>
                  <a:pt x="507" y="0"/>
                </a:lnTo>
                <a:lnTo>
                  <a:pt x="503" y="0"/>
                </a:lnTo>
                <a:close/>
                <a:moveTo>
                  <a:pt x="2034" y="0"/>
                </a:moveTo>
                <a:lnTo>
                  <a:pt x="459" y="4324"/>
                </a:lnTo>
                <a:lnTo>
                  <a:pt x="462" y="4324"/>
                </a:lnTo>
                <a:lnTo>
                  <a:pt x="2038" y="0"/>
                </a:lnTo>
                <a:lnTo>
                  <a:pt x="2034" y="0"/>
                </a:lnTo>
                <a:close/>
                <a:moveTo>
                  <a:pt x="1983" y="0"/>
                </a:moveTo>
                <a:lnTo>
                  <a:pt x="408" y="4324"/>
                </a:lnTo>
                <a:lnTo>
                  <a:pt x="411" y="4324"/>
                </a:lnTo>
                <a:lnTo>
                  <a:pt x="1987" y="0"/>
                </a:lnTo>
                <a:lnTo>
                  <a:pt x="1983" y="0"/>
                </a:lnTo>
                <a:close/>
                <a:moveTo>
                  <a:pt x="2086" y="0"/>
                </a:moveTo>
                <a:lnTo>
                  <a:pt x="510" y="4324"/>
                </a:lnTo>
                <a:lnTo>
                  <a:pt x="513" y="4324"/>
                </a:lnTo>
                <a:lnTo>
                  <a:pt x="2089" y="0"/>
                </a:lnTo>
                <a:lnTo>
                  <a:pt x="2086" y="0"/>
                </a:lnTo>
                <a:close/>
                <a:moveTo>
                  <a:pt x="2137" y="0"/>
                </a:moveTo>
                <a:lnTo>
                  <a:pt x="561" y="4324"/>
                </a:lnTo>
                <a:lnTo>
                  <a:pt x="564" y="4324"/>
                </a:lnTo>
                <a:lnTo>
                  <a:pt x="2140" y="0"/>
                </a:lnTo>
                <a:lnTo>
                  <a:pt x="2137" y="0"/>
                </a:lnTo>
                <a:close/>
                <a:moveTo>
                  <a:pt x="2188" y="0"/>
                </a:moveTo>
                <a:lnTo>
                  <a:pt x="612" y="4324"/>
                </a:lnTo>
                <a:lnTo>
                  <a:pt x="615" y="4324"/>
                </a:lnTo>
                <a:lnTo>
                  <a:pt x="2191" y="0"/>
                </a:lnTo>
                <a:lnTo>
                  <a:pt x="2188" y="0"/>
                </a:lnTo>
                <a:close/>
                <a:moveTo>
                  <a:pt x="2239" y="0"/>
                </a:moveTo>
                <a:lnTo>
                  <a:pt x="663" y="4324"/>
                </a:lnTo>
                <a:lnTo>
                  <a:pt x="666" y="4324"/>
                </a:lnTo>
                <a:lnTo>
                  <a:pt x="2242" y="0"/>
                </a:lnTo>
                <a:lnTo>
                  <a:pt x="2239" y="0"/>
                </a:lnTo>
                <a:close/>
                <a:moveTo>
                  <a:pt x="2290" y="0"/>
                </a:moveTo>
                <a:lnTo>
                  <a:pt x="714" y="4324"/>
                </a:lnTo>
                <a:lnTo>
                  <a:pt x="718" y="4324"/>
                </a:lnTo>
                <a:lnTo>
                  <a:pt x="2293" y="0"/>
                </a:lnTo>
                <a:lnTo>
                  <a:pt x="2290" y="0"/>
                </a:lnTo>
                <a:close/>
                <a:moveTo>
                  <a:pt x="2341" y="0"/>
                </a:moveTo>
                <a:lnTo>
                  <a:pt x="765" y="4324"/>
                </a:lnTo>
                <a:lnTo>
                  <a:pt x="769" y="4324"/>
                </a:lnTo>
                <a:lnTo>
                  <a:pt x="2344" y="0"/>
                </a:lnTo>
                <a:lnTo>
                  <a:pt x="2341" y="0"/>
                </a:lnTo>
                <a:close/>
                <a:moveTo>
                  <a:pt x="2392" y="0"/>
                </a:moveTo>
                <a:lnTo>
                  <a:pt x="816" y="4324"/>
                </a:lnTo>
                <a:lnTo>
                  <a:pt x="820" y="4324"/>
                </a:lnTo>
                <a:lnTo>
                  <a:pt x="2395" y="0"/>
                </a:lnTo>
                <a:lnTo>
                  <a:pt x="2392" y="0"/>
                </a:lnTo>
                <a:close/>
                <a:moveTo>
                  <a:pt x="2443" y="0"/>
                </a:moveTo>
                <a:lnTo>
                  <a:pt x="867" y="4324"/>
                </a:lnTo>
                <a:lnTo>
                  <a:pt x="871" y="4324"/>
                </a:lnTo>
                <a:lnTo>
                  <a:pt x="2447" y="0"/>
                </a:lnTo>
                <a:lnTo>
                  <a:pt x="2443" y="0"/>
                </a:lnTo>
                <a:close/>
                <a:moveTo>
                  <a:pt x="2494" y="0"/>
                </a:moveTo>
                <a:lnTo>
                  <a:pt x="918" y="4324"/>
                </a:lnTo>
                <a:lnTo>
                  <a:pt x="922" y="4324"/>
                </a:lnTo>
                <a:lnTo>
                  <a:pt x="2498" y="0"/>
                </a:lnTo>
                <a:lnTo>
                  <a:pt x="2494" y="0"/>
                </a:lnTo>
                <a:close/>
                <a:moveTo>
                  <a:pt x="2545" y="0"/>
                </a:moveTo>
                <a:lnTo>
                  <a:pt x="969" y="4324"/>
                </a:lnTo>
                <a:lnTo>
                  <a:pt x="973" y="4324"/>
                </a:lnTo>
                <a:lnTo>
                  <a:pt x="2549" y="0"/>
                </a:lnTo>
                <a:lnTo>
                  <a:pt x="2545" y="0"/>
                </a:lnTo>
                <a:close/>
                <a:moveTo>
                  <a:pt x="2596" y="0"/>
                </a:moveTo>
                <a:lnTo>
                  <a:pt x="1021" y="4324"/>
                </a:lnTo>
                <a:lnTo>
                  <a:pt x="1024" y="4324"/>
                </a:lnTo>
                <a:lnTo>
                  <a:pt x="2600" y="0"/>
                </a:lnTo>
                <a:lnTo>
                  <a:pt x="2596" y="0"/>
                </a:lnTo>
                <a:close/>
                <a:moveTo>
                  <a:pt x="2647" y="0"/>
                </a:moveTo>
                <a:lnTo>
                  <a:pt x="1072" y="4324"/>
                </a:lnTo>
                <a:lnTo>
                  <a:pt x="1075" y="4324"/>
                </a:lnTo>
                <a:lnTo>
                  <a:pt x="2651" y="0"/>
                </a:lnTo>
                <a:lnTo>
                  <a:pt x="2647" y="0"/>
                </a:lnTo>
                <a:close/>
                <a:moveTo>
                  <a:pt x="2699" y="0"/>
                </a:moveTo>
                <a:lnTo>
                  <a:pt x="1123" y="4324"/>
                </a:lnTo>
                <a:lnTo>
                  <a:pt x="1126" y="4324"/>
                </a:lnTo>
                <a:lnTo>
                  <a:pt x="2702" y="0"/>
                </a:lnTo>
                <a:lnTo>
                  <a:pt x="2699" y="0"/>
                </a:lnTo>
                <a:close/>
                <a:moveTo>
                  <a:pt x="2750" y="0"/>
                </a:moveTo>
                <a:lnTo>
                  <a:pt x="1174" y="4324"/>
                </a:lnTo>
                <a:lnTo>
                  <a:pt x="1177" y="4324"/>
                </a:lnTo>
                <a:lnTo>
                  <a:pt x="2753" y="0"/>
                </a:lnTo>
                <a:lnTo>
                  <a:pt x="2750" y="0"/>
                </a:lnTo>
                <a:close/>
                <a:moveTo>
                  <a:pt x="2801" y="0"/>
                </a:moveTo>
                <a:lnTo>
                  <a:pt x="1225" y="4324"/>
                </a:lnTo>
                <a:lnTo>
                  <a:pt x="1228" y="4324"/>
                </a:lnTo>
                <a:lnTo>
                  <a:pt x="2804" y="0"/>
                </a:lnTo>
                <a:lnTo>
                  <a:pt x="2801" y="0"/>
                </a:lnTo>
                <a:close/>
                <a:moveTo>
                  <a:pt x="2852" y="0"/>
                </a:moveTo>
                <a:lnTo>
                  <a:pt x="1276" y="4324"/>
                </a:lnTo>
                <a:lnTo>
                  <a:pt x="1279" y="4324"/>
                </a:lnTo>
                <a:lnTo>
                  <a:pt x="2855" y="0"/>
                </a:lnTo>
                <a:lnTo>
                  <a:pt x="2852" y="0"/>
                </a:lnTo>
                <a:close/>
                <a:moveTo>
                  <a:pt x="2903" y="0"/>
                </a:moveTo>
                <a:lnTo>
                  <a:pt x="1327" y="4324"/>
                </a:lnTo>
                <a:lnTo>
                  <a:pt x="1330" y="4324"/>
                </a:lnTo>
                <a:lnTo>
                  <a:pt x="2906" y="0"/>
                </a:lnTo>
                <a:lnTo>
                  <a:pt x="2903" y="0"/>
                </a:lnTo>
                <a:close/>
                <a:moveTo>
                  <a:pt x="2954" y="0"/>
                </a:moveTo>
                <a:lnTo>
                  <a:pt x="1378" y="4324"/>
                </a:lnTo>
                <a:lnTo>
                  <a:pt x="1382" y="4324"/>
                </a:lnTo>
                <a:lnTo>
                  <a:pt x="2957" y="0"/>
                </a:lnTo>
                <a:lnTo>
                  <a:pt x="2954" y="0"/>
                </a:lnTo>
                <a:close/>
                <a:moveTo>
                  <a:pt x="3005" y="0"/>
                </a:moveTo>
                <a:lnTo>
                  <a:pt x="1429" y="4324"/>
                </a:lnTo>
                <a:lnTo>
                  <a:pt x="1433" y="4324"/>
                </a:lnTo>
                <a:lnTo>
                  <a:pt x="3008" y="0"/>
                </a:lnTo>
                <a:lnTo>
                  <a:pt x="3005" y="0"/>
                </a:lnTo>
                <a:close/>
                <a:moveTo>
                  <a:pt x="3056" y="0"/>
                </a:moveTo>
                <a:lnTo>
                  <a:pt x="1480" y="4324"/>
                </a:lnTo>
                <a:lnTo>
                  <a:pt x="1484" y="4324"/>
                </a:lnTo>
                <a:lnTo>
                  <a:pt x="3059" y="0"/>
                </a:lnTo>
                <a:lnTo>
                  <a:pt x="3056" y="0"/>
                </a:lnTo>
                <a:close/>
                <a:moveTo>
                  <a:pt x="3107" y="0"/>
                </a:moveTo>
                <a:lnTo>
                  <a:pt x="1531" y="4324"/>
                </a:lnTo>
                <a:lnTo>
                  <a:pt x="1535" y="4324"/>
                </a:lnTo>
                <a:lnTo>
                  <a:pt x="3111" y="0"/>
                </a:lnTo>
                <a:lnTo>
                  <a:pt x="3107" y="0"/>
                </a:lnTo>
                <a:close/>
                <a:moveTo>
                  <a:pt x="3158" y="0"/>
                </a:moveTo>
                <a:lnTo>
                  <a:pt x="1582" y="4324"/>
                </a:lnTo>
                <a:lnTo>
                  <a:pt x="1586" y="4324"/>
                </a:lnTo>
                <a:lnTo>
                  <a:pt x="3162" y="0"/>
                </a:lnTo>
                <a:lnTo>
                  <a:pt x="3158" y="0"/>
                </a:lnTo>
                <a:close/>
                <a:moveTo>
                  <a:pt x="3209" y="0"/>
                </a:moveTo>
                <a:lnTo>
                  <a:pt x="1634" y="4324"/>
                </a:lnTo>
                <a:lnTo>
                  <a:pt x="1637" y="4324"/>
                </a:lnTo>
                <a:lnTo>
                  <a:pt x="3213" y="0"/>
                </a:lnTo>
                <a:lnTo>
                  <a:pt x="3209" y="0"/>
                </a:lnTo>
                <a:close/>
                <a:moveTo>
                  <a:pt x="3260" y="0"/>
                </a:moveTo>
                <a:lnTo>
                  <a:pt x="1685" y="4324"/>
                </a:lnTo>
                <a:lnTo>
                  <a:pt x="1688" y="4324"/>
                </a:lnTo>
                <a:lnTo>
                  <a:pt x="3264" y="0"/>
                </a:lnTo>
                <a:lnTo>
                  <a:pt x="3260" y="0"/>
                </a:lnTo>
                <a:close/>
                <a:moveTo>
                  <a:pt x="3311" y="0"/>
                </a:moveTo>
                <a:lnTo>
                  <a:pt x="1736" y="4324"/>
                </a:lnTo>
                <a:lnTo>
                  <a:pt x="1739" y="4324"/>
                </a:lnTo>
                <a:lnTo>
                  <a:pt x="3315" y="0"/>
                </a:lnTo>
                <a:lnTo>
                  <a:pt x="3311" y="0"/>
                </a:lnTo>
                <a:close/>
                <a:moveTo>
                  <a:pt x="3363" y="0"/>
                </a:moveTo>
                <a:lnTo>
                  <a:pt x="1787" y="4324"/>
                </a:lnTo>
                <a:lnTo>
                  <a:pt x="1790" y="4324"/>
                </a:lnTo>
                <a:lnTo>
                  <a:pt x="3366" y="0"/>
                </a:lnTo>
                <a:lnTo>
                  <a:pt x="3363" y="0"/>
                </a:lnTo>
                <a:close/>
                <a:moveTo>
                  <a:pt x="3414" y="0"/>
                </a:moveTo>
                <a:lnTo>
                  <a:pt x="1838" y="4324"/>
                </a:lnTo>
                <a:lnTo>
                  <a:pt x="1841" y="4324"/>
                </a:lnTo>
                <a:lnTo>
                  <a:pt x="3417" y="0"/>
                </a:lnTo>
                <a:lnTo>
                  <a:pt x="3414" y="0"/>
                </a:lnTo>
                <a:close/>
                <a:moveTo>
                  <a:pt x="3465" y="0"/>
                </a:moveTo>
                <a:lnTo>
                  <a:pt x="1889" y="4324"/>
                </a:lnTo>
                <a:lnTo>
                  <a:pt x="1892" y="4324"/>
                </a:lnTo>
                <a:lnTo>
                  <a:pt x="3468" y="0"/>
                </a:lnTo>
                <a:lnTo>
                  <a:pt x="3465" y="0"/>
                </a:lnTo>
                <a:close/>
                <a:moveTo>
                  <a:pt x="3516" y="0"/>
                </a:moveTo>
                <a:lnTo>
                  <a:pt x="1939" y="4324"/>
                </a:lnTo>
                <a:lnTo>
                  <a:pt x="1942" y="4324"/>
                </a:lnTo>
                <a:lnTo>
                  <a:pt x="3519" y="0"/>
                </a:lnTo>
                <a:lnTo>
                  <a:pt x="3516" y="0"/>
                </a:lnTo>
                <a:close/>
                <a:moveTo>
                  <a:pt x="3567" y="0"/>
                </a:moveTo>
                <a:lnTo>
                  <a:pt x="1990" y="4324"/>
                </a:lnTo>
                <a:lnTo>
                  <a:pt x="1993" y="4324"/>
                </a:lnTo>
                <a:lnTo>
                  <a:pt x="3570" y="0"/>
                </a:lnTo>
                <a:lnTo>
                  <a:pt x="3567" y="0"/>
                </a:lnTo>
                <a:close/>
                <a:moveTo>
                  <a:pt x="3618" y="0"/>
                </a:moveTo>
                <a:lnTo>
                  <a:pt x="2041" y="4324"/>
                </a:lnTo>
                <a:lnTo>
                  <a:pt x="2045" y="4324"/>
                </a:lnTo>
                <a:lnTo>
                  <a:pt x="3621" y="0"/>
                </a:lnTo>
                <a:lnTo>
                  <a:pt x="3618" y="0"/>
                </a:lnTo>
                <a:close/>
                <a:moveTo>
                  <a:pt x="3669" y="0"/>
                </a:moveTo>
                <a:lnTo>
                  <a:pt x="2092" y="4324"/>
                </a:lnTo>
                <a:lnTo>
                  <a:pt x="2096" y="4324"/>
                </a:lnTo>
                <a:lnTo>
                  <a:pt x="3672" y="0"/>
                </a:lnTo>
                <a:lnTo>
                  <a:pt x="3669" y="0"/>
                </a:lnTo>
                <a:close/>
                <a:moveTo>
                  <a:pt x="3720" y="0"/>
                </a:moveTo>
                <a:lnTo>
                  <a:pt x="2143" y="4324"/>
                </a:lnTo>
                <a:lnTo>
                  <a:pt x="2147" y="4324"/>
                </a:lnTo>
                <a:lnTo>
                  <a:pt x="3724" y="0"/>
                </a:lnTo>
                <a:lnTo>
                  <a:pt x="3720" y="0"/>
                </a:lnTo>
                <a:close/>
                <a:moveTo>
                  <a:pt x="3771" y="0"/>
                </a:moveTo>
                <a:lnTo>
                  <a:pt x="2194" y="4324"/>
                </a:lnTo>
                <a:lnTo>
                  <a:pt x="2198" y="4324"/>
                </a:lnTo>
                <a:lnTo>
                  <a:pt x="3775" y="0"/>
                </a:lnTo>
                <a:lnTo>
                  <a:pt x="3771" y="0"/>
                </a:lnTo>
                <a:close/>
                <a:moveTo>
                  <a:pt x="3822" y="0"/>
                </a:moveTo>
                <a:lnTo>
                  <a:pt x="2245" y="4324"/>
                </a:lnTo>
                <a:lnTo>
                  <a:pt x="2249" y="4324"/>
                </a:lnTo>
                <a:lnTo>
                  <a:pt x="3826" y="0"/>
                </a:lnTo>
                <a:lnTo>
                  <a:pt x="3822" y="0"/>
                </a:lnTo>
                <a:close/>
                <a:moveTo>
                  <a:pt x="3873" y="0"/>
                </a:moveTo>
                <a:lnTo>
                  <a:pt x="2297" y="4324"/>
                </a:lnTo>
                <a:lnTo>
                  <a:pt x="2300" y="4324"/>
                </a:lnTo>
                <a:lnTo>
                  <a:pt x="3877" y="0"/>
                </a:lnTo>
                <a:lnTo>
                  <a:pt x="3873" y="0"/>
                </a:lnTo>
                <a:close/>
                <a:moveTo>
                  <a:pt x="3924" y="0"/>
                </a:moveTo>
                <a:lnTo>
                  <a:pt x="2348" y="4324"/>
                </a:lnTo>
                <a:lnTo>
                  <a:pt x="2351" y="4324"/>
                </a:lnTo>
                <a:lnTo>
                  <a:pt x="3928" y="0"/>
                </a:lnTo>
                <a:lnTo>
                  <a:pt x="3924" y="0"/>
                </a:lnTo>
                <a:close/>
                <a:moveTo>
                  <a:pt x="3975" y="0"/>
                </a:moveTo>
                <a:lnTo>
                  <a:pt x="2399" y="4324"/>
                </a:lnTo>
                <a:lnTo>
                  <a:pt x="2402" y="4324"/>
                </a:lnTo>
                <a:lnTo>
                  <a:pt x="3979" y="0"/>
                </a:lnTo>
                <a:lnTo>
                  <a:pt x="3975" y="0"/>
                </a:lnTo>
                <a:close/>
                <a:moveTo>
                  <a:pt x="4027" y="0"/>
                </a:moveTo>
                <a:lnTo>
                  <a:pt x="2450" y="4324"/>
                </a:lnTo>
                <a:lnTo>
                  <a:pt x="2453" y="4324"/>
                </a:lnTo>
                <a:lnTo>
                  <a:pt x="4030" y="0"/>
                </a:lnTo>
                <a:lnTo>
                  <a:pt x="4027" y="0"/>
                </a:lnTo>
                <a:close/>
                <a:moveTo>
                  <a:pt x="4078" y="0"/>
                </a:moveTo>
                <a:lnTo>
                  <a:pt x="2501" y="4324"/>
                </a:lnTo>
                <a:lnTo>
                  <a:pt x="2504" y="4324"/>
                </a:lnTo>
                <a:lnTo>
                  <a:pt x="4081" y="0"/>
                </a:lnTo>
                <a:lnTo>
                  <a:pt x="4078" y="0"/>
                </a:lnTo>
                <a:close/>
                <a:moveTo>
                  <a:pt x="4129" y="0"/>
                </a:moveTo>
                <a:lnTo>
                  <a:pt x="2552" y="4324"/>
                </a:lnTo>
                <a:lnTo>
                  <a:pt x="2555" y="4324"/>
                </a:lnTo>
                <a:lnTo>
                  <a:pt x="4132" y="0"/>
                </a:lnTo>
                <a:lnTo>
                  <a:pt x="4129" y="0"/>
                </a:lnTo>
                <a:close/>
                <a:moveTo>
                  <a:pt x="4180" y="0"/>
                </a:moveTo>
                <a:lnTo>
                  <a:pt x="2603" y="4324"/>
                </a:lnTo>
                <a:lnTo>
                  <a:pt x="2606" y="4324"/>
                </a:lnTo>
                <a:lnTo>
                  <a:pt x="4183" y="0"/>
                </a:lnTo>
                <a:lnTo>
                  <a:pt x="4180" y="0"/>
                </a:lnTo>
                <a:close/>
                <a:moveTo>
                  <a:pt x="4231" y="0"/>
                </a:moveTo>
                <a:lnTo>
                  <a:pt x="2654" y="4324"/>
                </a:lnTo>
                <a:lnTo>
                  <a:pt x="2658" y="4324"/>
                </a:lnTo>
                <a:lnTo>
                  <a:pt x="4234" y="0"/>
                </a:lnTo>
                <a:lnTo>
                  <a:pt x="4231" y="0"/>
                </a:lnTo>
                <a:close/>
                <a:moveTo>
                  <a:pt x="554" y="0"/>
                </a:moveTo>
                <a:lnTo>
                  <a:pt x="0" y="1519"/>
                </a:lnTo>
                <a:lnTo>
                  <a:pt x="0" y="1529"/>
                </a:lnTo>
                <a:lnTo>
                  <a:pt x="558" y="0"/>
                </a:lnTo>
                <a:lnTo>
                  <a:pt x="554" y="0"/>
                </a:lnTo>
                <a:close/>
                <a:moveTo>
                  <a:pt x="605" y="0"/>
                </a:moveTo>
                <a:lnTo>
                  <a:pt x="0" y="1660"/>
                </a:lnTo>
                <a:lnTo>
                  <a:pt x="0" y="1670"/>
                </a:lnTo>
                <a:lnTo>
                  <a:pt x="609" y="0"/>
                </a:lnTo>
                <a:lnTo>
                  <a:pt x="605" y="0"/>
                </a:lnTo>
                <a:close/>
                <a:moveTo>
                  <a:pt x="656" y="0"/>
                </a:moveTo>
                <a:lnTo>
                  <a:pt x="0" y="1800"/>
                </a:lnTo>
                <a:lnTo>
                  <a:pt x="0" y="1810"/>
                </a:lnTo>
                <a:lnTo>
                  <a:pt x="660" y="0"/>
                </a:lnTo>
                <a:lnTo>
                  <a:pt x="656" y="0"/>
                </a:lnTo>
                <a:close/>
                <a:moveTo>
                  <a:pt x="707" y="0"/>
                </a:moveTo>
                <a:lnTo>
                  <a:pt x="0" y="1940"/>
                </a:lnTo>
                <a:lnTo>
                  <a:pt x="0" y="1950"/>
                </a:lnTo>
                <a:lnTo>
                  <a:pt x="711" y="0"/>
                </a:lnTo>
                <a:lnTo>
                  <a:pt x="707" y="0"/>
                </a:lnTo>
                <a:close/>
                <a:moveTo>
                  <a:pt x="758" y="0"/>
                </a:moveTo>
                <a:lnTo>
                  <a:pt x="0" y="2080"/>
                </a:lnTo>
                <a:lnTo>
                  <a:pt x="0" y="2089"/>
                </a:lnTo>
                <a:lnTo>
                  <a:pt x="762" y="0"/>
                </a:lnTo>
                <a:lnTo>
                  <a:pt x="758" y="0"/>
                </a:lnTo>
                <a:close/>
                <a:moveTo>
                  <a:pt x="810" y="0"/>
                </a:moveTo>
                <a:lnTo>
                  <a:pt x="0" y="2220"/>
                </a:lnTo>
                <a:lnTo>
                  <a:pt x="0" y="2229"/>
                </a:lnTo>
                <a:lnTo>
                  <a:pt x="813" y="0"/>
                </a:lnTo>
                <a:lnTo>
                  <a:pt x="810" y="0"/>
                </a:lnTo>
                <a:close/>
                <a:moveTo>
                  <a:pt x="861" y="0"/>
                </a:moveTo>
                <a:lnTo>
                  <a:pt x="0" y="2360"/>
                </a:lnTo>
                <a:lnTo>
                  <a:pt x="0" y="2369"/>
                </a:lnTo>
                <a:lnTo>
                  <a:pt x="864" y="0"/>
                </a:lnTo>
                <a:lnTo>
                  <a:pt x="861" y="0"/>
                </a:lnTo>
                <a:close/>
                <a:moveTo>
                  <a:pt x="912" y="0"/>
                </a:moveTo>
                <a:lnTo>
                  <a:pt x="0" y="2500"/>
                </a:lnTo>
                <a:lnTo>
                  <a:pt x="0" y="2509"/>
                </a:lnTo>
                <a:lnTo>
                  <a:pt x="915" y="0"/>
                </a:lnTo>
                <a:lnTo>
                  <a:pt x="912" y="0"/>
                </a:lnTo>
                <a:close/>
                <a:moveTo>
                  <a:pt x="963" y="0"/>
                </a:moveTo>
                <a:lnTo>
                  <a:pt x="0" y="2640"/>
                </a:lnTo>
                <a:lnTo>
                  <a:pt x="0" y="2649"/>
                </a:lnTo>
                <a:lnTo>
                  <a:pt x="966" y="0"/>
                </a:lnTo>
                <a:lnTo>
                  <a:pt x="963" y="0"/>
                </a:lnTo>
                <a:close/>
                <a:moveTo>
                  <a:pt x="1014" y="0"/>
                </a:moveTo>
                <a:lnTo>
                  <a:pt x="0" y="2781"/>
                </a:lnTo>
                <a:lnTo>
                  <a:pt x="0" y="2790"/>
                </a:lnTo>
                <a:lnTo>
                  <a:pt x="1017" y="0"/>
                </a:lnTo>
                <a:lnTo>
                  <a:pt x="1014" y="0"/>
                </a:lnTo>
                <a:close/>
                <a:moveTo>
                  <a:pt x="1065" y="0"/>
                </a:moveTo>
                <a:lnTo>
                  <a:pt x="0" y="2921"/>
                </a:lnTo>
                <a:lnTo>
                  <a:pt x="0" y="2930"/>
                </a:lnTo>
                <a:lnTo>
                  <a:pt x="1068" y="0"/>
                </a:lnTo>
                <a:lnTo>
                  <a:pt x="1065" y="0"/>
                </a:lnTo>
                <a:close/>
                <a:moveTo>
                  <a:pt x="1116" y="0"/>
                </a:moveTo>
                <a:lnTo>
                  <a:pt x="0" y="3061"/>
                </a:lnTo>
                <a:lnTo>
                  <a:pt x="0" y="3070"/>
                </a:lnTo>
                <a:lnTo>
                  <a:pt x="1119" y="0"/>
                </a:lnTo>
                <a:lnTo>
                  <a:pt x="1116" y="0"/>
                </a:lnTo>
                <a:close/>
                <a:moveTo>
                  <a:pt x="1167" y="0"/>
                </a:moveTo>
                <a:lnTo>
                  <a:pt x="0" y="3201"/>
                </a:lnTo>
                <a:lnTo>
                  <a:pt x="0" y="3210"/>
                </a:lnTo>
                <a:lnTo>
                  <a:pt x="1171" y="0"/>
                </a:lnTo>
                <a:lnTo>
                  <a:pt x="1167" y="0"/>
                </a:lnTo>
                <a:close/>
                <a:moveTo>
                  <a:pt x="1218" y="0"/>
                </a:moveTo>
                <a:lnTo>
                  <a:pt x="0" y="3341"/>
                </a:lnTo>
                <a:lnTo>
                  <a:pt x="0" y="3350"/>
                </a:lnTo>
                <a:lnTo>
                  <a:pt x="1222" y="0"/>
                </a:lnTo>
                <a:lnTo>
                  <a:pt x="1218" y="0"/>
                </a:lnTo>
                <a:close/>
                <a:moveTo>
                  <a:pt x="1269" y="0"/>
                </a:moveTo>
                <a:lnTo>
                  <a:pt x="0" y="3481"/>
                </a:lnTo>
                <a:lnTo>
                  <a:pt x="0" y="3490"/>
                </a:lnTo>
                <a:lnTo>
                  <a:pt x="1273" y="0"/>
                </a:lnTo>
                <a:lnTo>
                  <a:pt x="1269" y="0"/>
                </a:lnTo>
                <a:close/>
                <a:moveTo>
                  <a:pt x="1320" y="0"/>
                </a:moveTo>
                <a:lnTo>
                  <a:pt x="0" y="3620"/>
                </a:lnTo>
                <a:lnTo>
                  <a:pt x="0" y="3630"/>
                </a:lnTo>
                <a:lnTo>
                  <a:pt x="1324" y="0"/>
                </a:lnTo>
                <a:lnTo>
                  <a:pt x="1320" y="0"/>
                </a:lnTo>
                <a:close/>
                <a:moveTo>
                  <a:pt x="1371" y="0"/>
                </a:moveTo>
                <a:lnTo>
                  <a:pt x="0" y="3760"/>
                </a:lnTo>
                <a:lnTo>
                  <a:pt x="0" y="3770"/>
                </a:lnTo>
                <a:lnTo>
                  <a:pt x="1375" y="0"/>
                </a:lnTo>
                <a:lnTo>
                  <a:pt x="1371" y="0"/>
                </a:lnTo>
                <a:close/>
                <a:moveTo>
                  <a:pt x="1423" y="0"/>
                </a:moveTo>
                <a:lnTo>
                  <a:pt x="0" y="3901"/>
                </a:lnTo>
                <a:lnTo>
                  <a:pt x="0" y="3911"/>
                </a:lnTo>
                <a:lnTo>
                  <a:pt x="1426" y="0"/>
                </a:lnTo>
                <a:lnTo>
                  <a:pt x="1423" y="0"/>
                </a:lnTo>
                <a:close/>
                <a:moveTo>
                  <a:pt x="1474" y="0"/>
                </a:moveTo>
                <a:lnTo>
                  <a:pt x="0" y="4041"/>
                </a:lnTo>
                <a:lnTo>
                  <a:pt x="0" y="4051"/>
                </a:lnTo>
                <a:lnTo>
                  <a:pt x="1477" y="0"/>
                </a:lnTo>
                <a:lnTo>
                  <a:pt x="1474" y="0"/>
                </a:lnTo>
                <a:close/>
                <a:moveTo>
                  <a:pt x="1525" y="0"/>
                </a:moveTo>
                <a:lnTo>
                  <a:pt x="0" y="4181"/>
                </a:lnTo>
                <a:lnTo>
                  <a:pt x="0" y="4191"/>
                </a:lnTo>
                <a:lnTo>
                  <a:pt x="1528" y="0"/>
                </a:lnTo>
                <a:lnTo>
                  <a:pt x="1525" y="0"/>
                </a:lnTo>
                <a:close/>
                <a:moveTo>
                  <a:pt x="1576" y="0"/>
                </a:moveTo>
                <a:lnTo>
                  <a:pt x="0" y="4321"/>
                </a:lnTo>
                <a:lnTo>
                  <a:pt x="0" y="4324"/>
                </a:lnTo>
                <a:lnTo>
                  <a:pt x="2" y="4324"/>
                </a:lnTo>
                <a:lnTo>
                  <a:pt x="1579" y="0"/>
                </a:lnTo>
                <a:lnTo>
                  <a:pt x="1576" y="0"/>
                </a:lnTo>
                <a:close/>
                <a:moveTo>
                  <a:pt x="1627" y="0"/>
                </a:moveTo>
                <a:lnTo>
                  <a:pt x="50" y="4324"/>
                </a:lnTo>
                <a:lnTo>
                  <a:pt x="53" y="4324"/>
                </a:lnTo>
                <a:lnTo>
                  <a:pt x="1630" y="0"/>
                </a:lnTo>
                <a:lnTo>
                  <a:pt x="1627" y="0"/>
                </a:lnTo>
                <a:close/>
                <a:moveTo>
                  <a:pt x="1678" y="0"/>
                </a:moveTo>
                <a:lnTo>
                  <a:pt x="101" y="4324"/>
                </a:lnTo>
                <a:lnTo>
                  <a:pt x="105" y="4324"/>
                </a:lnTo>
                <a:lnTo>
                  <a:pt x="1681" y="0"/>
                </a:lnTo>
                <a:lnTo>
                  <a:pt x="1678" y="0"/>
                </a:lnTo>
                <a:close/>
                <a:moveTo>
                  <a:pt x="1729" y="0"/>
                </a:moveTo>
                <a:lnTo>
                  <a:pt x="152" y="4324"/>
                </a:lnTo>
                <a:lnTo>
                  <a:pt x="156" y="4324"/>
                </a:lnTo>
                <a:lnTo>
                  <a:pt x="1732" y="0"/>
                </a:lnTo>
                <a:lnTo>
                  <a:pt x="1729" y="0"/>
                </a:lnTo>
                <a:close/>
                <a:moveTo>
                  <a:pt x="1780" y="0"/>
                </a:moveTo>
                <a:lnTo>
                  <a:pt x="203" y="4324"/>
                </a:lnTo>
                <a:lnTo>
                  <a:pt x="207" y="4324"/>
                </a:lnTo>
                <a:lnTo>
                  <a:pt x="1783" y="0"/>
                </a:lnTo>
                <a:lnTo>
                  <a:pt x="1780" y="0"/>
                </a:lnTo>
                <a:close/>
                <a:moveTo>
                  <a:pt x="1831" y="0"/>
                </a:moveTo>
                <a:lnTo>
                  <a:pt x="254" y="4324"/>
                </a:lnTo>
                <a:lnTo>
                  <a:pt x="258" y="4324"/>
                </a:lnTo>
                <a:lnTo>
                  <a:pt x="1835" y="0"/>
                </a:lnTo>
                <a:lnTo>
                  <a:pt x="1831" y="0"/>
                </a:lnTo>
                <a:close/>
                <a:moveTo>
                  <a:pt x="1882" y="0"/>
                </a:moveTo>
                <a:lnTo>
                  <a:pt x="305" y="4324"/>
                </a:lnTo>
                <a:lnTo>
                  <a:pt x="309" y="4324"/>
                </a:lnTo>
                <a:lnTo>
                  <a:pt x="1886" y="0"/>
                </a:lnTo>
                <a:lnTo>
                  <a:pt x="1882" y="0"/>
                </a:lnTo>
                <a:close/>
                <a:moveTo>
                  <a:pt x="1932" y="0"/>
                </a:moveTo>
                <a:lnTo>
                  <a:pt x="357" y="4324"/>
                </a:lnTo>
                <a:lnTo>
                  <a:pt x="360" y="4324"/>
                </a:lnTo>
                <a:lnTo>
                  <a:pt x="1936" y="0"/>
                </a:lnTo>
                <a:lnTo>
                  <a:pt x="1932" y="0"/>
                </a:lnTo>
                <a:close/>
                <a:moveTo>
                  <a:pt x="6631" y="0"/>
                </a:moveTo>
                <a:lnTo>
                  <a:pt x="5055" y="4324"/>
                </a:lnTo>
                <a:lnTo>
                  <a:pt x="5058" y="4324"/>
                </a:lnTo>
                <a:lnTo>
                  <a:pt x="6634" y="0"/>
                </a:lnTo>
                <a:lnTo>
                  <a:pt x="6631" y="0"/>
                </a:lnTo>
                <a:close/>
                <a:moveTo>
                  <a:pt x="6580" y="0"/>
                </a:moveTo>
                <a:lnTo>
                  <a:pt x="5004" y="4324"/>
                </a:lnTo>
                <a:lnTo>
                  <a:pt x="5007" y="4324"/>
                </a:lnTo>
                <a:lnTo>
                  <a:pt x="6583" y="0"/>
                </a:lnTo>
                <a:lnTo>
                  <a:pt x="6580" y="0"/>
                </a:lnTo>
                <a:close/>
                <a:moveTo>
                  <a:pt x="6682" y="0"/>
                </a:moveTo>
                <a:lnTo>
                  <a:pt x="5106" y="4324"/>
                </a:lnTo>
                <a:lnTo>
                  <a:pt x="5109" y="4324"/>
                </a:lnTo>
                <a:lnTo>
                  <a:pt x="6685" y="0"/>
                </a:lnTo>
                <a:lnTo>
                  <a:pt x="6682" y="0"/>
                </a:lnTo>
                <a:close/>
                <a:moveTo>
                  <a:pt x="6733" y="0"/>
                </a:moveTo>
                <a:lnTo>
                  <a:pt x="5157" y="4324"/>
                </a:lnTo>
                <a:lnTo>
                  <a:pt x="5160" y="4324"/>
                </a:lnTo>
                <a:lnTo>
                  <a:pt x="6736" y="0"/>
                </a:lnTo>
                <a:lnTo>
                  <a:pt x="6733" y="0"/>
                </a:lnTo>
                <a:close/>
                <a:moveTo>
                  <a:pt x="6784" y="0"/>
                </a:moveTo>
                <a:lnTo>
                  <a:pt x="5208" y="4324"/>
                </a:lnTo>
                <a:lnTo>
                  <a:pt x="5211" y="4324"/>
                </a:lnTo>
                <a:lnTo>
                  <a:pt x="6787" y="0"/>
                </a:lnTo>
                <a:lnTo>
                  <a:pt x="6784" y="0"/>
                </a:lnTo>
                <a:close/>
                <a:moveTo>
                  <a:pt x="6835" y="0"/>
                </a:moveTo>
                <a:lnTo>
                  <a:pt x="5259" y="4324"/>
                </a:lnTo>
                <a:lnTo>
                  <a:pt x="5263" y="4324"/>
                </a:lnTo>
                <a:lnTo>
                  <a:pt x="6838" y="0"/>
                </a:lnTo>
                <a:lnTo>
                  <a:pt x="6835" y="0"/>
                </a:lnTo>
                <a:close/>
                <a:moveTo>
                  <a:pt x="6886" y="0"/>
                </a:moveTo>
                <a:lnTo>
                  <a:pt x="5310" y="4324"/>
                </a:lnTo>
                <a:lnTo>
                  <a:pt x="5314" y="4324"/>
                </a:lnTo>
                <a:lnTo>
                  <a:pt x="6889" y="0"/>
                </a:lnTo>
                <a:lnTo>
                  <a:pt x="6886" y="0"/>
                </a:lnTo>
                <a:close/>
                <a:moveTo>
                  <a:pt x="6937" y="0"/>
                </a:moveTo>
                <a:lnTo>
                  <a:pt x="5361" y="4324"/>
                </a:lnTo>
                <a:lnTo>
                  <a:pt x="5365" y="4324"/>
                </a:lnTo>
                <a:lnTo>
                  <a:pt x="6940" y="0"/>
                </a:lnTo>
                <a:lnTo>
                  <a:pt x="6937" y="0"/>
                </a:lnTo>
                <a:close/>
                <a:moveTo>
                  <a:pt x="6988" y="0"/>
                </a:moveTo>
                <a:lnTo>
                  <a:pt x="5412" y="4324"/>
                </a:lnTo>
                <a:lnTo>
                  <a:pt x="5416" y="4324"/>
                </a:lnTo>
                <a:lnTo>
                  <a:pt x="6992" y="0"/>
                </a:lnTo>
                <a:lnTo>
                  <a:pt x="6988" y="0"/>
                </a:lnTo>
                <a:close/>
                <a:moveTo>
                  <a:pt x="7039" y="0"/>
                </a:moveTo>
                <a:lnTo>
                  <a:pt x="5463" y="4324"/>
                </a:lnTo>
                <a:lnTo>
                  <a:pt x="5467" y="4324"/>
                </a:lnTo>
                <a:lnTo>
                  <a:pt x="7043" y="0"/>
                </a:lnTo>
                <a:lnTo>
                  <a:pt x="7039" y="0"/>
                </a:lnTo>
                <a:close/>
                <a:moveTo>
                  <a:pt x="7090" y="0"/>
                </a:moveTo>
                <a:lnTo>
                  <a:pt x="5515" y="4324"/>
                </a:lnTo>
                <a:lnTo>
                  <a:pt x="5518" y="4324"/>
                </a:lnTo>
                <a:lnTo>
                  <a:pt x="7094" y="0"/>
                </a:lnTo>
                <a:lnTo>
                  <a:pt x="7090" y="0"/>
                </a:lnTo>
                <a:close/>
                <a:moveTo>
                  <a:pt x="7141" y="0"/>
                </a:moveTo>
                <a:lnTo>
                  <a:pt x="5566" y="4324"/>
                </a:lnTo>
                <a:lnTo>
                  <a:pt x="5569" y="4324"/>
                </a:lnTo>
                <a:lnTo>
                  <a:pt x="7145" y="0"/>
                </a:lnTo>
                <a:lnTo>
                  <a:pt x="7141" y="0"/>
                </a:lnTo>
                <a:close/>
                <a:moveTo>
                  <a:pt x="7192" y="0"/>
                </a:moveTo>
                <a:lnTo>
                  <a:pt x="5617" y="4324"/>
                </a:lnTo>
                <a:lnTo>
                  <a:pt x="5620" y="4324"/>
                </a:lnTo>
                <a:lnTo>
                  <a:pt x="7196" y="0"/>
                </a:lnTo>
                <a:lnTo>
                  <a:pt x="7192" y="0"/>
                </a:lnTo>
                <a:close/>
                <a:moveTo>
                  <a:pt x="7244" y="0"/>
                </a:moveTo>
                <a:lnTo>
                  <a:pt x="5668" y="4324"/>
                </a:lnTo>
                <a:lnTo>
                  <a:pt x="5671" y="4324"/>
                </a:lnTo>
                <a:lnTo>
                  <a:pt x="7247" y="0"/>
                </a:lnTo>
                <a:lnTo>
                  <a:pt x="7244" y="0"/>
                </a:lnTo>
                <a:close/>
                <a:moveTo>
                  <a:pt x="7295" y="0"/>
                </a:moveTo>
                <a:lnTo>
                  <a:pt x="5719" y="4324"/>
                </a:lnTo>
                <a:lnTo>
                  <a:pt x="5722" y="4324"/>
                </a:lnTo>
                <a:lnTo>
                  <a:pt x="7298" y="0"/>
                </a:lnTo>
                <a:lnTo>
                  <a:pt x="7295" y="0"/>
                </a:lnTo>
                <a:close/>
                <a:moveTo>
                  <a:pt x="7346" y="0"/>
                </a:moveTo>
                <a:lnTo>
                  <a:pt x="5769" y="4324"/>
                </a:lnTo>
                <a:lnTo>
                  <a:pt x="5772" y="4324"/>
                </a:lnTo>
                <a:lnTo>
                  <a:pt x="7349" y="0"/>
                </a:lnTo>
                <a:lnTo>
                  <a:pt x="7346" y="0"/>
                </a:lnTo>
                <a:close/>
                <a:moveTo>
                  <a:pt x="7397" y="0"/>
                </a:moveTo>
                <a:lnTo>
                  <a:pt x="5820" y="4324"/>
                </a:lnTo>
                <a:lnTo>
                  <a:pt x="5823" y="4324"/>
                </a:lnTo>
                <a:lnTo>
                  <a:pt x="7400" y="0"/>
                </a:lnTo>
                <a:lnTo>
                  <a:pt x="7397" y="0"/>
                </a:lnTo>
                <a:close/>
                <a:moveTo>
                  <a:pt x="7448" y="0"/>
                </a:moveTo>
                <a:lnTo>
                  <a:pt x="5871" y="4324"/>
                </a:lnTo>
                <a:lnTo>
                  <a:pt x="5874" y="4324"/>
                </a:lnTo>
                <a:lnTo>
                  <a:pt x="7451" y="0"/>
                </a:lnTo>
                <a:lnTo>
                  <a:pt x="7448" y="0"/>
                </a:lnTo>
                <a:close/>
                <a:moveTo>
                  <a:pt x="7499" y="0"/>
                </a:moveTo>
                <a:lnTo>
                  <a:pt x="5922" y="4324"/>
                </a:lnTo>
                <a:lnTo>
                  <a:pt x="5926" y="4324"/>
                </a:lnTo>
                <a:lnTo>
                  <a:pt x="7502" y="0"/>
                </a:lnTo>
                <a:lnTo>
                  <a:pt x="7499" y="0"/>
                </a:lnTo>
                <a:close/>
                <a:moveTo>
                  <a:pt x="7550" y="0"/>
                </a:moveTo>
                <a:lnTo>
                  <a:pt x="5973" y="4324"/>
                </a:lnTo>
                <a:lnTo>
                  <a:pt x="5977" y="4324"/>
                </a:lnTo>
                <a:lnTo>
                  <a:pt x="7553" y="0"/>
                </a:lnTo>
                <a:lnTo>
                  <a:pt x="7550" y="0"/>
                </a:lnTo>
                <a:close/>
                <a:moveTo>
                  <a:pt x="7601" y="0"/>
                </a:moveTo>
                <a:lnTo>
                  <a:pt x="6024" y="4324"/>
                </a:lnTo>
                <a:lnTo>
                  <a:pt x="6028" y="4324"/>
                </a:lnTo>
                <a:lnTo>
                  <a:pt x="7605" y="0"/>
                </a:lnTo>
                <a:lnTo>
                  <a:pt x="7601" y="0"/>
                </a:lnTo>
                <a:close/>
                <a:moveTo>
                  <a:pt x="7652" y="0"/>
                </a:moveTo>
                <a:lnTo>
                  <a:pt x="6075" y="4324"/>
                </a:lnTo>
                <a:lnTo>
                  <a:pt x="6079" y="4324"/>
                </a:lnTo>
                <a:lnTo>
                  <a:pt x="7656" y="0"/>
                </a:lnTo>
                <a:lnTo>
                  <a:pt x="7652" y="0"/>
                </a:lnTo>
                <a:close/>
                <a:moveTo>
                  <a:pt x="6126" y="4324"/>
                </a:moveTo>
                <a:lnTo>
                  <a:pt x="6130" y="4324"/>
                </a:lnTo>
                <a:lnTo>
                  <a:pt x="7678" y="79"/>
                </a:lnTo>
                <a:lnTo>
                  <a:pt x="7678" y="69"/>
                </a:lnTo>
                <a:lnTo>
                  <a:pt x="6126" y="4324"/>
                </a:lnTo>
                <a:close/>
                <a:moveTo>
                  <a:pt x="6181" y="4324"/>
                </a:moveTo>
                <a:lnTo>
                  <a:pt x="7678" y="219"/>
                </a:lnTo>
                <a:lnTo>
                  <a:pt x="7678" y="209"/>
                </a:lnTo>
                <a:lnTo>
                  <a:pt x="6178" y="4324"/>
                </a:lnTo>
                <a:lnTo>
                  <a:pt x="6181" y="4324"/>
                </a:lnTo>
                <a:close/>
                <a:moveTo>
                  <a:pt x="6232" y="4324"/>
                </a:moveTo>
                <a:lnTo>
                  <a:pt x="7678" y="358"/>
                </a:lnTo>
                <a:lnTo>
                  <a:pt x="7678" y="349"/>
                </a:lnTo>
                <a:lnTo>
                  <a:pt x="6229" y="4324"/>
                </a:lnTo>
                <a:lnTo>
                  <a:pt x="6232" y="4324"/>
                </a:lnTo>
                <a:close/>
                <a:moveTo>
                  <a:pt x="4333" y="0"/>
                </a:moveTo>
                <a:lnTo>
                  <a:pt x="2756" y="4324"/>
                </a:lnTo>
                <a:lnTo>
                  <a:pt x="2760" y="4324"/>
                </a:lnTo>
                <a:lnTo>
                  <a:pt x="4336" y="0"/>
                </a:lnTo>
                <a:lnTo>
                  <a:pt x="4333" y="0"/>
                </a:lnTo>
                <a:close/>
                <a:moveTo>
                  <a:pt x="4282" y="0"/>
                </a:moveTo>
                <a:lnTo>
                  <a:pt x="2705" y="4324"/>
                </a:lnTo>
                <a:lnTo>
                  <a:pt x="2709" y="4324"/>
                </a:lnTo>
                <a:lnTo>
                  <a:pt x="4285" y="0"/>
                </a:lnTo>
                <a:lnTo>
                  <a:pt x="4282" y="0"/>
                </a:lnTo>
                <a:close/>
                <a:moveTo>
                  <a:pt x="4384" y="0"/>
                </a:moveTo>
                <a:lnTo>
                  <a:pt x="2807" y="4324"/>
                </a:lnTo>
                <a:lnTo>
                  <a:pt x="2811" y="4324"/>
                </a:lnTo>
                <a:lnTo>
                  <a:pt x="4388" y="0"/>
                </a:lnTo>
                <a:lnTo>
                  <a:pt x="4384" y="0"/>
                </a:lnTo>
                <a:close/>
                <a:moveTo>
                  <a:pt x="4435" y="0"/>
                </a:moveTo>
                <a:lnTo>
                  <a:pt x="2858" y="4324"/>
                </a:lnTo>
                <a:lnTo>
                  <a:pt x="2862" y="4324"/>
                </a:lnTo>
                <a:lnTo>
                  <a:pt x="4439" y="0"/>
                </a:lnTo>
                <a:lnTo>
                  <a:pt x="4435" y="0"/>
                </a:lnTo>
                <a:close/>
                <a:moveTo>
                  <a:pt x="4486" y="0"/>
                </a:moveTo>
                <a:lnTo>
                  <a:pt x="2909" y="4324"/>
                </a:lnTo>
                <a:lnTo>
                  <a:pt x="2913" y="4324"/>
                </a:lnTo>
                <a:lnTo>
                  <a:pt x="4490" y="0"/>
                </a:lnTo>
                <a:lnTo>
                  <a:pt x="4486" y="0"/>
                </a:lnTo>
                <a:close/>
                <a:moveTo>
                  <a:pt x="4537" y="0"/>
                </a:moveTo>
                <a:lnTo>
                  <a:pt x="2961" y="4324"/>
                </a:lnTo>
                <a:lnTo>
                  <a:pt x="2964" y="4324"/>
                </a:lnTo>
                <a:lnTo>
                  <a:pt x="4541" y="0"/>
                </a:lnTo>
                <a:lnTo>
                  <a:pt x="4537" y="0"/>
                </a:lnTo>
                <a:close/>
                <a:moveTo>
                  <a:pt x="4588" y="0"/>
                </a:moveTo>
                <a:lnTo>
                  <a:pt x="3012" y="4324"/>
                </a:lnTo>
                <a:lnTo>
                  <a:pt x="3015" y="4324"/>
                </a:lnTo>
                <a:lnTo>
                  <a:pt x="4592" y="0"/>
                </a:lnTo>
                <a:lnTo>
                  <a:pt x="4588" y="0"/>
                </a:lnTo>
                <a:close/>
                <a:moveTo>
                  <a:pt x="4640" y="0"/>
                </a:moveTo>
                <a:lnTo>
                  <a:pt x="3063" y="4324"/>
                </a:lnTo>
                <a:lnTo>
                  <a:pt x="3066" y="4324"/>
                </a:lnTo>
                <a:lnTo>
                  <a:pt x="4643" y="0"/>
                </a:lnTo>
                <a:lnTo>
                  <a:pt x="4640" y="0"/>
                </a:lnTo>
                <a:close/>
                <a:moveTo>
                  <a:pt x="4691" y="0"/>
                </a:moveTo>
                <a:lnTo>
                  <a:pt x="3114" y="4324"/>
                </a:lnTo>
                <a:lnTo>
                  <a:pt x="3117" y="4324"/>
                </a:lnTo>
                <a:lnTo>
                  <a:pt x="4694" y="0"/>
                </a:lnTo>
                <a:lnTo>
                  <a:pt x="4691" y="0"/>
                </a:lnTo>
                <a:close/>
                <a:moveTo>
                  <a:pt x="4742" y="0"/>
                </a:moveTo>
                <a:lnTo>
                  <a:pt x="3165" y="4324"/>
                </a:lnTo>
                <a:lnTo>
                  <a:pt x="3168" y="4324"/>
                </a:lnTo>
                <a:lnTo>
                  <a:pt x="4745" y="0"/>
                </a:lnTo>
                <a:lnTo>
                  <a:pt x="4742" y="0"/>
                </a:lnTo>
                <a:close/>
                <a:moveTo>
                  <a:pt x="4793" y="0"/>
                </a:moveTo>
                <a:lnTo>
                  <a:pt x="3216" y="4324"/>
                </a:lnTo>
                <a:lnTo>
                  <a:pt x="3219" y="4324"/>
                </a:lnTo>
                <a:lnTo>
                  <a:pt x="4796" y="0"/>
                </a:lnTo>
                <a:lnTo>
                  <a:pt x="4793" y="0"/>
                </a:lnTo>
                <a:close/>
                <a:moveTo>
                  <a:pt x="4844" y="0"/>
                </a:moveTo>
                <a:lnTo>
                  <a:pt x="3267" y="4324"/>
                </a:lnTo>
                <a:lnTo>
                  <a:pt x="3270" y="4324"/>
                </a:lnTo>
                <a:lnTo>
                  <a:pt x="4847" y="0"/>
                </a:lnTo>
                <a:lnTo>
                  <a:pt x="4844" y="0"/>
                </a:lnTo>
                <a:close/>
                <a:moveTo>
                  <a:pt x="4895" y="0"/>
                </a:moveTo>
                <a:lnTo>
                  <a:pt x="3318" y="4324"/>
                </a:lnTo>
                <a:lnTo>
                  <a:pt x="3322" y="4324"/>
                </a:lnTo>
                <a:lnTo>
                  <a:pt x="4898" y="0"/>
                </a:lnTo>
                <a:lnTo>
                  <a:pt x="4895" y="0"/>
                </a:lnTo>
                <a:close/>
                <a:moveTo>
                  <a:pt x="4946" y="0"/>
                </a:moveTo>
                <a:lnTo>
                  <a:pt x="3369" y="4324"/>
                </a:lnTo>
                <a:lnTo>
                  <a:pt x="3373" y="4324"/>
                </a:lnTo>
                <a:lnTo>
                  <a:pt x="4949" y="0"/>
                </a:lnTo>
                <a:lnTo>
                  <a:pt x="4946" y="0"/>
                </a:lnTo>
                <a:close/>
                <a:moveTo>
                  <a:pt x="4997" y="0"/>
                </a:moveTo>
                <a:lnTo>
                  <a:pt x="3420" y="4324"/>
                </a:lnTo>
                <a:lnTo>
                  <a:pt x="3424" y="4324"/>
                </a:lnTo>
                <a:lnTo>
                  <a:pt x="5000" y="0"/>
                </a:lnTo>
                <a:lnTo>
                  <a:pt x="4997" y="0"/>
                </a:lnTo>
                <a:close/>
                <a:moveTo>
                  <a:pt x="5048" y="0"/>
                </a:moveTo>
                <a:lnTo>
                  <a:pt x="3471" y="4324"/>
                </a:lnTo>
                <a:lnTo>
                  <a:pt x="3475" y="4324"/>
                </a:lnTo>
                <a:lnTo>
                  <a:pt x="5052" y="0"/>
                </a:lnTo>
                <a:lnTo>
                  <a:pt x="5048" y="0"/>
                </a:lnTo>
                <a:close/>
                <a:moveTo>
                  <a:pt x="5099" y="0"/>
                </a:moveTo>
                <a:lnTo>
                  <a:pt x="3522" y="4324"/>
                </a:lnTo>
                <a:lnTo>
                  <a:pt x="3526" y="4324"/>
                </a:lnTo>
                <a:lnTo>
                  <a:pt x="5103" y="0"/>
                </a:lnTo>
                <a:lnTo>
                  <a:pt x="5099" y="0"/>
                </a:lnTo>
                <a:close/>
                <a:moveTo>
                  <a:pt x="5150" y="0"/>
                </a:moveTo>
                <a:lnTo>
                  <a:pt x="3574" y="4324"/>
                </a:lnTo>
                <a:lnTo>
                  <a:pt x="3577" y="4324"/>
                </a:lnTo>
                <a:lnTo>
                  <a:pt x="5154" y="0"/>
                </a:lnTo>
                <a:lnTo>
                  <a:pt x="5150" y="0"/>
                </a:lnTo>
                <a:close/>
                <a:moveTo>
                  <a:pt x="5201" y="0"/>
                </a:moveTo>
                <a:lnTo>
                  <a:pt x="3625" y="4324"/>
                </a:lnTo>
                <a:lnTo>
                  <a:pt x="3628" y="4324"/>
                </a:lnTo>
                <a:lnTo>
                  <a:pt x="5205" y="0"/>
                </a:lnTo>
                <a:lnTo>
                  <a:pt x="5201" y="0"/>
                </a:lnTo>
                <a:close/>
                <a:moveTo>
                  <a:pt x="5252" y="0"/>
                </a:moveTo>
                <a:lnTo>
                  <a:pt x="3676" y="4324"/>
                </a:lnTo>
                <a:lnTo>
                  <a:pt x="3679" y="4324"/>
                </a:lnTo>
                <a:lnTo>
                  <a:pt x="5256" y="0"/>
                </a:lnTo>
                <a:lnTo>
                  <a:pt x="5252" y="0"/>
                </a:lnTo>
                <a:close/>
                <a:moveTo>
                  <a:pt x="5304" y="0"/>
                </a:moveTo>
                <a:lnTo>
                  <a:pt x="3727" y="4324"/>
                </a:lnTo>
                <a:lnTo>
                  <a:pt x="3730" y="4324"/>
                </a:lnTo>
                <a:lnTo>
                  <a:pt x="5307" y="0"/>
                </a:lnTo>
                <a:lnTo>
                  <a:pt x="5304" y="0"/>
                </a:lnTo>
                <a:close/>
                <a:moveTo>
                  <a:pt x="5355" y="0"/>
                </a:moveTo>
                <a:lnTo>
                  <a:pt x="3778" y="4324"/>
                </a:lnTo>
                <a:lnTo>
                  <a:pt x="3781" y="4324"/>
                </a:lnTo>
                <a:lnTo>
                  <a:pt x="5358" y="0"/>
                </a:lnTo>
                <a:lnTo>
                  <a:pt x="5355" y="0"/>
                </a:lnTo>
                <a:close/>
                <a:moveTo>
                  <a:pt x="5406" y="0"/>
                </a:moveTo>
                <a:lnTo>
                  <a:pt x="3829" y="4324"/>
                </a:lnTo>
                <a:lnTo>
                  <a:pt x="3832" y="4324"/>
                </a:lnTo>
                <a:lnTo>
                  <a:pt x="5409" y="0"/>
                </a:lnTo>
                <a:lnTo>
                  <a:pt x="5406" y="0"/>
                </a:lnTo>
                <a:close/>
                <a:moveTo>
                  <a:pt x="5457" y="0"/>
                </a:moveTo>
                <a:lnTo>
                  <a:pt x="3880" y="4324"/>
                </a:lnTo>
                <a:lnTo>
                  <a:pt x="3883" y="4324"/>
                </a:lnTo>
                <a:lnTo>
                  <a:pt x="5460" y="0"/>
                </a:lnTo>
                <a:lnTo>
                  <a:pt x="5457" y="0"/>
                </a:lnTo>
                <a:close/>
                <a:moveTo>
                  <a:pt x="5508" y="0"/>
                </a:moveTo>
                <a:lnTo>
                  <a:pt x="3931" y="4324"/>
                </a:lnTo>
                <a:lnTo>
                  <a:pt x="3934" y="4324"/>
                </a:lnTo>
                <a:lnTo>
                  <a:pt x="5511" y="0"/>
                </a:lnTo>
                <a:lnTo>
                  <a:pt x="5508" y="0"/>
                </a:lnTo>
                <a:close/>
                <a:moveTo>
                  <a:pt x="5559" y="0"/>
                </a:moveTo>
                <a:lnTo>
                  <a:pt x="3982" y="4324"/>
                </a:lnTo>
                <a:lnTo>
                  <a:pt x="3986" y="4324"/>
                </a:lnTo>
                <a:lnTo>
                  <a:pt x="5562" y="0"/>
                </a:lnTo>
                <a:lnTo>
                  <a:pt x="5559" y="0"/>
                </a:lnTo>
                <a:close/>
                <a:moveTo>
                  <a:pt x="5610" y="0"/>
                </a:moveTo>
                <a:lnTo>
                  <a:pt x="4033" y="4324"/>
                </a:lnTo>
                <a:lnTo>
                  <a:pt x="4037" y="4324"/>
                </a:lnTo>
                <a:lnTo>
                  <a:pt x="5613" y="0"/>
                </a:lnTo>
                <a:lnTo>
                  <a:pt x="5610" y="0"/>
                </a:lnTo>
                <a:close/>
                <a:moveTo>
                  <a:pt x="5661" y="0"/>
                </a:moveTo>
                <a:lnTo>
                  <a:pt x="4084" y="4324"/>
                </a:lnTo>
                <a:lnTo>
                  <a:pt x="4088" y="4324"/>
                </a:lnTo>
                <a:lnTo>
                  <a:pt x="5665" y="0"/>
                </a:lnTo>
                <a:lnTo>
                  <a:pt x="5661" y="0"/>
                </a:lnTo>
                <a:close/>
                <a:moveTo>
                  <a:pt x="5712" y="0"/>
                </a:moveTo>
                <a:lnTo>
                  <a:pt x="4135" y="4324"/>
                </a:lnTo>
                <a:lnTo>
                  <a:pt x="4139" y="4324"/>
                </a:lnTo>
                <a:lnTo>
                  <a:pt x="5716" y="0"/>
                </a:lnTo>
                <a:lnTo>
                  <a:pt x="5712" y="0"/>
                </a:lnTo>
                <a:close/>
                <a:moveTo>
                  <a:pt x="5762" y="0"/>
                </a:moveTo>
                <a:lnTo>
                  <a:pt x="4186" y="4324"/>
                </a:lnTo>
                <a:lnTo>
                  <a:pt x="4190" y="4324"/>
                </a:lnTo>
                <a:lnTo>
                  <a:pt x="5766" y="0"/>
                </a:lnTo>
                <a:lnTo>
                  <a:pt x="5762" y="0"/>
                </a:lnTo>
                <a:close/>
                <a:moveTo>
                  <a:pt x="5813" y="0"/>
                </a:moveTo>
                <a:lnTo>
                  <a:pt x="4238" y="4324"/>
                </a:lnTo>
                <a:lnTo>
                  <a:pt x="4241" y="4324"/>
                </a:lnTo>
                <a:lnTo>
                  <a:pt x="5817" y="0"/>
                </a:lnTo>
                <a:lnTo>
                  <a:pt x="5813" y="0"/>
                </a:lnTo>
                <a:close/>
                <a:moveTo>
                  <a:pt x="5864" y="0"/>
                </a:moveTo>
                <a:lnTo>
                  <a:pt x="4289" y="4324"/>
                </a:lnTo>
                <a:lnTo>
                  <a:pt x="4292" y="4324"/>
                </a:lnTo>
                <a:lnTo>
                  <a:pt x="5868" y="0"/>
                </a:lnTo>
                <a:lnTo>
                  <a:pt x="5864" y="0"/>
                </a:lnTo>
                <a:close/>
                <a:moveTo>
                  <a:pt x="5915" y="0"/>
                </a:moveTo>
                <a:lnTo>
                  <a:pt x="4340" y="4324"/>
                </a:lnTo>
                <a:lnTo>
                  <a:pt x="4343" y="4324"/>
                </a:lnTo>
                <a:lnTo>
                  <a:pt x="5919" y="0"/>
                </a:lnTo>
                <a:lnTo>
                  <a:pt x="5915" y="0"/>
                </a:lnTo>
                <a:close/>
                <a:moveTo>
                  <a:pt x="5967" y="0"/>
                </a:moveTo>
                <a:lnTo>
                  <a:pt x="4391" y="4324"/>
                </a:lnTo>
                <a:lnTo>
                  <a:pt x="4394" y="4324"/>
                </a:lnTo>
                <a:lnTo>
                  <a:pt x="5970" y="0"/>
                </a:lnTo>
                <a:lnTo>
                  <a:pt x="5967" y="0"/>
                </a:lnTo>
                <a:close/>
                <a:moveTo>
                  <a:pt x="6018" y="0"/>
                </a:moveTo>
                <a:lnTo>
                  <a:pt x="4442" y="4324"/>
                </a:lnTo>
                <a:lnTo>
                  <a:pt x="4445" y="4324"/>
                </a:lnTo>
                <a:lnTo>
                  <a:pt x="6021" y="0"/>
                </a:lnTo>
                <a:lnTo>
                  <a:pt x="6018" y="0"/>
                </a:lnTo>
                <a:close/>
                <a:moveTo>
                  <a:pt x="6069" y="0"/>
                </a:moveTo>
                <a:lnTo>
                  <a:pt x="4493" y="4324"/>
                </a:lnTo>
                <a:lnTo>
                  <a:pt x="4496" y="4324"/>
                </a:lnTo>
                <a:lnTo>
                  <a:pt x="6072" y="0"/>
                </a:lnTo>
                <a:lnTo>
                  <a:pt x="6069" y="0"/>
                </a:lnTo>
                <a:close/>
                <a:moveTo>
                  <a:pt x="6120" y="0"/>
                </a:moveTo>
                <a:lnTo>
                  <a:pt x="4544" y="4324"/>
                </a:lnTo>
                <a:lnTo>
                  <a:pt x="4547" y="4324"/>
                </a:lnTo>
                <a:lnTo>
                  <a:pt x="6123" y="0"/>
                </a:lnTo>
                <a:lnTo>
                  <a:pt x="6120" y="0"/>
                </a:lnTo>
                <a:close/>
                <a:moveTo>
                  <a:pt x="6171" y="0"/>
                </a:moveTo>
                <a:lnTo>
                  <a:pt x="4595" y="4324"/>
                </a:lnTo>
                <a:lnTo>
                  <a:pt x="4599" y="4324"/>
                </a:lnTo>
                <a:lnTo>
                  <a:pt x="6174" y="0"/>
                </a:lnTo>
                <a:lnTo>
                  <a:pt x="6171" y="0"/>
                </a:lnTo>
                <a:close/>
                <a:moveTo>
                  <a:pt x="6222" y="0"/>
                </a:moveTo>
                <a:lnTo>
                  <a:pt x="4646" y="4324"/>
                </a:lnTo>
                <a:lnTo>
                  <a:pt x="4650" y="4324"/>
                </a:lnTo>
                <a:lnTo>
                  <a:pt x="6225" y="0"/>
                </a:lnTo>
                <a:lnTo>
                  <a:pt x="6222" y="0"/>
                </a:lnTo>
                <a:close/>
                <a:moveTo>
                  <a:pt x="6273" y="0"/>
                </a:moveTo>
                <a:lnTo>
                  <a:pt x="4697" y="4324"/>
                </a:lnTo>
                <a:lnTo>
                  <a:pt x="4701" y="4324"/>
                </a:lnTo>
                <a:lnTo>
                  <a:pt x="6276" y="0"/>
                </a:lnTo>
                <a:lnTo>
                  <a:pt x="6273" y="0"/>
                </a:lnTo>
                <a:close/>
                <a:moveTo>
                  <a:pt x="6324" y="0"/>
                </a:moveTo>
                <a:lnTo>
                  <a:pt x="4748" y="4324"/>
                </a:lnTo>
                <a:lnTo>
                  <a:pt x="4752" y="4324"/>
                </a:lnTo>
                <a:lnTo>
                  <a:pt x="6328" y="0"/>
                </a:lnTo>
                <a:lnTo>
                  <a:pt x="6324" y="0"/>
                </a:lnTo>
                <a:close/>
                <a:moveTo>
                  <a:pt x="6375" y="0"/>
                </a:moveTo>
                <a:lnTo>
                  <a:pt x="4799" y="4324"/>
                </a:lnTo>
                <a:lnTo>
                  <a:pt x="4803" y="4324"/>
                </a:lnTo>
                <a:lnTo>
                  <a:pt x="6379" y="0"/>
                </a:lnTo>
                <a:lnTo>
                  <a:pt x="6375" y="0"/>
                </a:lnTo>
                <a:close/>
                <a:moveTo>
                  <a:pt x="6426" y="0"/>
                </a:moveTo>
                <a:lnTo>
                  <a:pt x="4850" y="4324"/>
                </a:lnTo>
                <a:lnTo>
                  <a:pt x="4854" y="4324"/>
                </a:lnTo>
                <a:lnTo>
                  <a:pt x="6430" y="0"/>
                </a:lnTo>
                <a:lnTo>
                  <a:pt x="6426" y="0"/>
                </a:lnTo>
                <a:close/>
                <a:moveTo>
                  <a:pt x="6477" y="0"/>
                </a:moveTo>
                <a:lnTo>
                  <a:pt x="4902" y="4324"/>
                </a:lnTo>
                <a:lnTo>
                  <a:pt x="4905" y="4324"/>
                </a:lnTo>
                <a:lnTo>
                  <a:pt x="6481" y="0"/>
                </a:lnTo>
                <a:lnTo>
                  <a:pt x="6477" y="0"/>
                </a:lnTo>
                <a:close/>
                <a:moveTo>
                  <a:pt x="6528" y="0"/>
                </a:moveTo>
                <a:lnTo>
                  <a:pt x="4953" y="4324"/>
                </a:lnTo>
                <a:lnTo>
                  <a:pt x="4956" y="4324"/>
                </a:lnTo>
                <a:lnTo>
                  <a:pt x="6532" y="0"/>
                </a:lnTo>
                <a:lnTo>
                  <a:pt x="6528" y="0"/>
                </a:lnTo>
                <a:close/>
                <a:moveTo>
                  <a:pt x="6283" y="4324"/>
                </a:moveTo>
                <a:lnTo>
                  <a:pt x="7678" y="498"/>
                </a:lnTo>
                <a:lnTo>
                  <a:pt x="7678" y="489"/>
                </a:lnTo>
                <a:lnTo>
                  <a:pt x="6280" y="4324"/>
                </a:lnTo>
                <a:lnTo>
                  <a:pt x="6283" y="4324"/>
                </a:lnTo>
                <a:close/>
                <a:moveTo>
                  <a:pt x="6334" y="4324"/>
                </a:moveTo>
                <a:lnTo>
                  <a:pt x="7678" y="639"/>
                </a:lnTo>
                <a:lnTo>
                  <a:pt x="7678" y="630"/>
                </a:lnTo>
                <a:lnTo>
                  <a:pt x="6331" y="4324"/>
                </a:lnTo>
                <a:lnTo>
                  <a:pt x="6334" y="4324"/>
                </a:lnTo>
                <a:close/>
                <a:moveTo>
                  <a:pt x="6385" y="4324"/>
                </a:moveTo>
                <a:lnTo>
                  <a:pt x="7678" y="779"/>
                </a:lnTo>
                <a:lnTo>
                  <a:pt x="7678" y="770"/>
                </a:lnTo>
                <a:lnTo>
                  <a:pt x="6382" y="4324"/>
                </a:lnTo>
                <a:lnTo>
                  <a:pt x="6385" y="4324"/>
                </a:lnTo>
                <a:close/>
                <a:moveTo>
                  <a:pt x="6436" y="4324"/>
                </a:moveTo>
                <a:lnTo>
                  <a:pt x="7678" y="919"/>
                </a:lnTo>
                <a:lnTo>
                  <a:pt x="7678" y="910"/>
                </a:lnTo>
                <a:lnTo>
                  <a:pt x="6433" y="4324"/>
                </a:lnTo>
                <a:lnTo>
                  <a:pt x="6436" y="4324"/>
                </a:lnTo>
                <a:close/>
                <a:moveTo>
                  <a:pt x="6487" y="4324"/>
                </a:moveTo>
                <a:lnTo>
                  <a:pt x="7678" y="1059"/>
                </a:lnTo>
                <a:lnTo>
                  <a:pt x="7678" y="1050"/>
                </a:lnTo>
                <a:lnTo>
                  <a:pt x="6484" y="4324"/>
                </a:lnTo>
                <a:lnTo>
                  <a:pt x="6487" y="4324"/>
                </a:lnTo>
                <a:close/>
                <a:moveTo>
                  <a:pt x="6539" y="4324"/>
                </a:moveTo>
                <a:lnTo>
                  <a:pt x="7678" y="1199"/>
                </a:lnTo>
                <a:lnTo>
                  <a:pt x="7678" y="1190"/>
                </a:lnTo>
                <a:lnTo>
                  <a:pt x="6535" y="4324"/>
                </a:lnTo>
                <a:lnTo>
                  <a:pt x="6539" y="4324"/>
                </a:lnTo>
                <a:close/>
                <a:moveTo>
                  <a:pt x="6590" y="4324"/>
                </a:moveTo>
                <a:lnTo>
                  <a:pt x="7678" y="1339"/>
                </a:lnTo>
                <a:lnTo>
                  <a:pt x="7678" y="1330"/>
                </a:lnTo>
                <a:lnTo>
                  <a:pt x="6586" y="4324"/>
                </a:lnTo>
                <a:lnTo>
                  <a:pt x="6590" y="4324"/>
                </a:lnTo>
                <a:close/>
                <a:moveTo>
                  <a:pt x="6641" y="4324"/>
                </a:moveTo>
                <a:lnTo>
                  <a:pt x="7678" y="1479"/>
                </a:lnTo>
                <a:lnTo>
                  <a:pt x="7678" y="1470"/>
                </a:lnTo>
                <a:lnTo>
                  <a:pt x="6637" y="4324"/>
                </a:lnTo>
                <a:lnTo>
                  <a:pt x="6641" y="4324"/>
                </a:lnTo>
                <a:close/>
                <a:moveTo>
                  <a:pt x="6692" y="4324"/>
                </a:moveTo>
                <a:lnTo>
                  <a:pt x="7678" y="1619"/>
                </a:lnTo>
                <a:lnTo>
                  <a:pt x="7678" y="1610"/>
                </a:lnTo>
                <a:lnTo>
                  <a:pt x="6688" y="4324"/>
                </a:lnTo>
                <a:lnTo>
                  <a:pt x="6692" y="4324"/>
                </a:lnTo>
                <a:close/>
                <a:moveTo>
                  <a:pt x="6743" y="4324"/>
                </a:moveTo>
                <a:lnTo>
                  <a:pt x="7678" y="1760"/>
                </a:lnTo>
                <a:lnTo>
                  <a:pt x="7678" y="1751"/>
                </a:lnTo>
                <a:lnTo>
                  <a:pt x="6739" y="4324"/>
                </a:lnTo>
                <a:lnTo>
                  <a:pt x="6743" y="4324"/>
                </a:lnTo>
                <a:close/>
                <a:moveTo>
                  <a:pt x="6794" y="4324"/>
                </a:moveTo>
                <a:lnTo>
                  <a:pt x="7678" y="1900"/>
                </a:lnTo>
                <a:lnTo>
                  <a:pt x="7678" y="1890"/>
                </a:lnTo>
                <a:lnTo>
                  <a:pt x="6791" y="4324"/>
                </a:lnTo>
                <a:lnTo>
                  <a:pt x="6794" y="4324"/>
                </a:lnTo>
                <a:close/>
                <a:moveTo>
                  <a:pt x="6845" y="4324"/>
                </a:moveTo>
                <a:lnTo>
                  <a:pt x="7678" y="2040"/>
                </a:lnTo>
                <a:lnTo>
                  <a:pt x="7678" y="2030"/>
                </a:lnTo>
                <a:lnTo>
                  <a:pt x="6842" y="4324"/>
                </a:lnTo>
                <a:lnTo>
                  <a:pt x="6845" y="4324"/>
                </a:lnTo>
                <a:close/>
                <a:moveTo>
                  <a:pt x="6896" y="4324"/>
                </a:moveTo>
                <a:lnTo>
                  <a:pt x="7678" y="2180"/>
                </a:lnTo>
                <a:lnTo>
                  <a:pt x="7678" y="2170"/>
                </a:lnTo>
                <a:lnTo>
                  <a:pt x="6893" y="4324"/>
                </a:lnTo>
                <a:lnTo>
                  <a:pt x="6896" y="4324"/>
                </a:lnTo>
                <a:close/>
                <a:moveTo>
                  <a:pt x="6947" y="4324"/>
                </a:moveTo>
                <a:lnTo>
                  <a:pt x="7678" y="2320"/>
                </a:lnTo>
                <a:lnTo>
                  <a:pt x="7678" y="2310"/>
                </a:lnTo>
                <a:lnTo>
                  <a:pt x="6944" y="4324"/>
                </a:lnTo>
                <a:lnTo>
                  <a:pt x="6947" y="4324"/>
                </a:lnTo>
                <a:close/>
                <a:moveTo>
                  <a:pt x="6998" y="4324"/>
                </a:moveTo>
                <a:lnTo>
                  <a:pt x="7678" y="2460"/>
                </a:lnTo>
                <a:lnTo>
                  <a:pt x="7678" y="2450"/>
                </a:lnTo>
                <a:lnTo>
                  <a:pt x="6995" y="4324"/>
                </a:lnTo>
                <a:lnTo>
                  <a:pt x="6998" y="4324"/>
                </a:lnTo>
                <a:close/>
                <a:moveTo>
                  <a:pt x="7049" y="4324"/>
                </a:moveTo>
                <a:lnTo>
                  <a:pt x="7678" y="2600"/>
                </a:lnTo>
                <a:lnTo>
                  <a:pt x="7678" y="2590"/>
                </a:lnTo>
                <a:lnTo>
                  <a:pt x="7046" y="4324"/>
                </a:lnTo>
                <a:lnTo>
                  <a:pt x="7049" y="4324"/>
                </a:lnTo>
                <a:close/>
                <a:moveTo>
                  <a:pt x="7100" y="4324"/>
                </a:moveTo>
                <a:lnTo>
                  <a:pt x="7678" y="2741"/>
                </a:lnTo>
                <a:lnTo>
                  <a:pt x="7678" y="2731"/>
                </a:lnTo>
                <a:lnTo>
                  <a:pt x="7097" y="4324"/>
                </a:lnTo>
                <a:lnTo>
                  <a:pt x="7100" y="4324"/>
                </a:lnTo>
                <a:close/>
                <a:moveTo>
                  <a:pt x="7151" y="4324"/>
                </a:moveTo>
                <a:lnTo>
                  <a:pt x="7678" y="2880"/>
                </a:lnTo>
                <a:lnTo>
                  <a:pt x="7678" y="2871"/>
                </a:lnTo>
                <a:lnTo>
                  <a:pt x="7148" y="4324"/>
                </a:lnTo>
                <a:lnTo>
                  <a:pt x="7151" y="4324"/>
                </a:lnTo>
                <a:close/>
                <a:moveTo>
                  <a:pt x="7203" y="4324"/>
                </a:moveTo>
                <a:lnTo>
                  <a:pt x="7678" y="3020"/>
                </a:lnTo>
                <a:lnTo>
                  <a:pt x="7678" y="3011"/>
                </a:lnTo>
                <a:lnTo>
                  <a:pt x="7199" y="4324"/>
                </a:lnTo>
                <a:lnTo>
                  <a:pt x="7203" y="4324"/>
                </a:lnTo>
                <a:close/>
                <a:moveTo>
                  <a:pt x="7254" y="4324"/>
                </a:moveTo>
                <a:lnTo>
                  <a:pt x="7678" y="3160"/>
                </a:lnTo>
                <a:lnTo>
                  <a:pt x="7678" y="3151"/>
                </a:lnTo>
                <a:lnTo>
                  <a:pt x="7250" y="4324"/>
                </a:lnTo>
                <a:lnTo>
                  <a:pt x="7254" y="4324"/>
                </a:lnTo>
                <a:close/>
                <a:moveTo>
                  <a:pt x="7305" y="4324"/>
                </a:moveTo>
                <a:lnTo>
                  <a:pt x="7678" y="3300"/>
                </a:lnTo>
                <a:lnTo>
                  <a:pt x="7678" y="3291"/>
                </a:lnTo>
                <a:lnTo>
                  <a:pt x="7301" y="4324"/>
                </a:lnTo>
                <a:lnTo>
                  <a:pt x="7305" y="4324"/>
                </a:lnTo>
                <a:close/>
                <a:moveTo>
                  <a:pt x="7356" y="4324"/>
                </a:moveTo>
                <a:lnTo>
                  <a:pt x="7678" y="3440"/>
                </a:lnTo>
                <a:lnTo>
                  <a:pt x="7678" y="3431"/>
                </a:lnTo>
                <a:lnTo>
                  <a:pt x="7352" y="4324"/>
                </a:lnTo>
                <a:lnTo>
                  <a:pt x="7356" y="4324"/>
                </a:lnTo>
                <a:close/>
                <a:moveTo>
                  <a:pt x="7407" y="4324"/>
                </a:moveTo>
                <a:lnTo>
                  <a:pt x="7678" y="3580"/>
                </a:lnTo>
                <a:lnTo>
                  <a:pt x="7678" y="3571"/>
                </a:lnTo>
                <a:lnTo>
                  <a:pt x="7403" y="4324"/>
                </a:lnTo>
                <a:lnTo>
                  <a:pt x="7407" y="4324"/>
                </a:lnTo>
                <a:close/>
                <a:moveTo>
                  <a:pt x="7458" y="4324"/>
                </a:moveTo>
                <a:lnTo>
                  <a:pt x="7678" y="3720"/>
                </a:lnTo>
                <a:lnTo>
                  <a:pt x="7678" y="3711"/>
                </a:lnTo>
                <a:lnTo>
                  <a:pt x="7455" y="4324"/>
                </a:lnTo>
                <a:lnTo>
                  <a:pt x="7458" y="4324"/>
                </a:lnTo>
                <a:close/>
                <a:moveTo>
                  <a:pt x="7509" y="4324"/>
                </a:moveTo>
                <a:lnTo>
                  <a:pt x="7678" y="3861"/>
                </a:lnTo>
                <a:lnTo>
                  <a:pt x="7678" y="3852"/>
                </a:lnTo>
                <a:lnTo>
                  <a:pt x="7506" y="4324"/>
                </a:lnTo>
                <a:lnTo>
                  <a:pt x="7509" y="4324"/>
                </a:lnTo>
                <a:close/>
                <a:moveTo>
                  <a:pt x="7560" y="4324"/>
                </a:moveTo>
                <a:lnTo>
                  <a:pt x="7678" y="4001"/>
                </a:lnTo>
                <a:lnTo>
                  <a:pt x="7678" y="3992"/>
                </a:lnTo>
                <a:lnTo>
                  <a:pt x="7557" y="4324"/>
                </a:lnTo>
                <a:lnTo>
                  <a:pt x="7560" y="4324"/>
                </a:lnTo>
                <a:close/>
                <a:moveTo>
                  <a:pt x="7611" y="4324"/>
                </a:moveTo>
                <a:lnTo>
                  <a:pt x="7678" y="4141"/>
                </a:lnTo>
                <a:lnTo>
                  <a:pt x="7678" y="4132"/>
                </a:lnTo>
                <a:lnTo>
                  <a:pt x="7608" y="4324"/>
                </a:lnTo>
                <a:lnTo>
                  <a:pt x="7611" y="4324"/>
                </a:lnTo>
                <a:close/>
                <a:moveTo>
                  <a:pt x="7662" y="4324"/>
                </a:moveTo>
                <a:lnTo>
                  <a:pt x="7678" y="4281"/>
                </a:lnTo>
                <a:lnTo>
                  <a:pt x="7678" y="4272"/>
                </a:lnTo>
                <a:lnTo>
                  <a:pt x="7659" y="4324"/>
                </a:lnTo>
                <a:lnTo>
                  <a:pt x="7662" y="4324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3FCBB03-4949-2C46-A84A-83F9A2BB5BA1}"/>
              </a:ext>
            </a:extLst>
          </p:cNvPr>
          <p:cNvCxnSpPr>
            <a:cxnSpLocks/>
          </p:cNvCxnSpPr>
          <p:nvPr/>
        </p:nvCxnSpPr>
        <p:spPr>
          <a:xfrm flipH="1">
            <a:off x="11292043" y="6457730"/>
            <a:ext cx="51773" cy="15464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60EB8D34-3909-B447-8C83-8FBF30B02D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3405" y="1981199"/>
            <a:ext cx="10716095" cy="3154680"/>
          </a:xfrm>
          <a:prstGeom prst="rect">
            <a:avLst/>
          </a:prstGeom>
        </p:spPr>
        <p:txBody>
          <a:bodyPr lIns="0" rIns="0" anchor="ctr" anchorCtr="0"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7200" b="1" i="0" kern="1200" spc="-150" dirty="0">
                <a:solidFill>
                  <a:schemeClr val="accent1"/>
                </a:solidFill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Master transition slide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D99463-836C-4C4D-9DC8-066C3843B0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227" y="6308513"/>
            <a:ext cx="2889504" cy="406332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01F139A-C6F5-4C73-B1CD-93C4586C3F45}"/>
              </a:ext>
            </a:extLst>
          </p:cNvPr>
          <p:cNvCxnSpPr>
            <a:cxnSpLocks/>
          </p:cNvCxnSpPr>
          <p:nvPr userDrawn="1"/>
        </p:nvCxnSpPr>
        <p:spPr>
          <a:xfrm flipH="1">
            <a:off x="11292043" y="6457730"/>
            <a:ext cx="51773" cy="15464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922230AA-6934-48A5-A493-7F22BD65B5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0227" y="6308513"/>
            <a:ext cx="2889504" cy="40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4634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ty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2DDFDE7-375F-314B-9A1C-60025A97E48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1" y="484188"/>
            <a:ext cx="5676900" cy="49688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1" i="1" spc="-150">
                <a:solidFill>
                  <a:schemeClr val="accent1"/>
                </a:solidFill>
                <a:latin typeface="Book Antiqua" panose="0204060205030503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Slide Subject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F243AB2A-F8AB-AC4B-9628-BB82EEC8D8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6752" y="6494870"/>
            <a:ext cx="486149" cy="30280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400" b="1" i="0">
                <a:solidFill>
                  <a:schemeClr val="accent1"/>
                </a:solidFill>
                <a:latin typeface="Book Antiqua" panose="02040602050305030304" pitchFamily="18" charset="0"/>
              </a:defRPr>
            </a:lvl1pPr>
          </a:lstStyle>
          <a:p>
            <a:fld id="{2DA5447E-0822-1949-A150-34FFF811F1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7305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with Bullet Col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60F1F-8420-7245-B2FF-0C37EE8D055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0976" y="2599000"/>
            <a:ext cx="10287000" cy="315410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SzPct val="100000"/>
              <a:defRPr sz="2400">
                <a:latin typeface="Book Antiqua" panose="02040602050305030304" pitchFamily="18" charset="0"/>
              </a:defRPr>
            </a:lvl1pPr>
            <a:lvl2pPr marL="685800" indent="-228600">
              <a:buClr>
                <a:schemeClr val="accent2"/>
              </a:buClr>
              <a:buSzPct val="80000"/>
              <a:buFont typeface="Airborne" panose="02000000000000000000" pitchFamily="2" charset="0"/>
              <a:buChar char="&gt;"/>
              <a:defRPr sz="2000">
                <a:latin typeface="Book Antiqua" panose="02040602050305030304" pitchFamily="18" charset="0"/>
              </a:defRPr>
            </a:lvl2pPr>
            <a:lvl3pPr marL="1143000" indent="-228600">
              <a:buClr>
                <a:schemeClr val="accent1"/>
              </a:buClr>
              <a:buSzPct val="60000"/>
              <a:buFont typeface="Courier New" panose="02070309020205020404" pitchFamily="49" charset="0"/>
              <a:buChar char="o"/>
              <a:defRPr sz="1800">
                <a:latin typeface="Book Antiqua" panose="02040602050305030304" pitchFamily="18" charset="0"/>
              </a:defRPr>
            </a:lvl3pPr>
            <a:lvl4pPr marL="1600200" indent="-228600">
              <a:buClr>
                <a:schemeClr val="accent2"/>
              </a:buClr>
              <a:buSzPct val="102000"/>
              <a:buFont typeface="BoomerSerif Book" panose="02000505000000020004" pitchFamily="2" charset="0"/>
              <a:buChar char="−"/>
              <a:defRPr sz="1600">
                <a:latin typeface="Book Antiqua" panose="02040602050305030304" pitchFamily="18" charset="0"/>
              </a:defRPr>
            </a:lvl4pPr>
            <a:lvl5pPr>
              <a:buClr>
                <a:schemeClr val="accent1"/>
              </a:buClr>
              <a:defRPr sz="1600"/>
            </a:lvl5pPr>
          </a:lstStyle>
          <a:p>
            <a:r>
              <a:rPr lang="en-US" altLang="en-US" dirty="0"/>
              <a:t>First level of information</a:t>
            </a:r>
          </a:p>
          <a:p>
            <a:pPr lvl="1"/>
            <a:r>
              <a:rPr lang="en-US" altLang="en-US" dirty="0"/>
              <a:t>Second level of information</a:t>
            </a:r>
          </a:p>
          <a:p>
            <a:pPr lvl="2"/>
            <a:r>
              <a:rPr lang="en-US" dirty="0"/>
              <a:t>Third level of information</a:t>
            </a:r>
          </a:p>
          <a:p>
            <a:pPr lvl="3"/>
            <a:r>
              <a:rPr lang="en-US" dirty="0"/>
              <a:t>Fourth level of information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81A84B0-A5FA-E24E-8EA6-2E5D973194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0976" y="1417320"/>
            <a:ext cx="10287000" cy="5669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i="0" kern="1200" spc="-150" dirty="0">
                <a:solidFill>
                  <a:schemeClr val="accent1"/>
                </a:solidFill>
                <a:latin typeface="Book Antiqua" panose="02040602050305030304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Slide header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70F6EC1-3445-BE46-BE39-80B2EDCC0EA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0976" y="2019102"/>
            <a:ext cx="10287000" cy="568323"/>
          </a:xfrm>
          <a:prstGeom prst="rect">
            <a:avLst/>
          </a:prstGeom>
        </p:spPr>
        <p:txBody>
          <a:bodyPr tIns="0"/>
          <a:lstStyle>
            <a:lvl1pPr marL="0" marR="0" indent="0" algn="l" defTabSz="914400" rtl="0" eaLnBrk="1" fontAlgn="auto" latinLnBrk="0" hangingPunct="1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i="1" spc="-150">
                <a:solidFill>
                  <a:schemeClr val="accent1"/>
                </a:solidFill>
                <a:latin typeface="Book Antiqua" panose="0204060205030503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7A318342-83FF-614F-9507-07719F0181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1" y="484188"/>
            <a:ext cx="5676900" cy="49688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1" i="1" spc="-150">
                <a:solidFill>
                  <a:schemeClr val="accent1"/>
                </a:solidFill>
                <a:latin typeface="Book Antiqua" panose="0204060205030503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Slide Subject</a:t>
            </a:r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66793CDC-8D41-324C-94B0-079D1F3A6C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6752" y="6494870"/>
            <a:ext cx="486149" cy="30280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400" b="1" i="0">
                <a:solidFill>
                  <a:schemeClr val="accent1"/>
                </a:solidFill>
                <a:latin typeface="Book Antiqua" panose="02040602050305030304" pitchFamily="18" charset="0"/>
              </a:defRPr>
            </a:lvl1pPr>
          </a:lstStyle>
          <a:p>
            <a:fld id="{2DA5447E-0822-1949-A150-34FFF811F1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8652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60F1F-8420-7245-B2FF-0C37EE8D055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0976" y="2599000"/>
            <a:ext cx="6058445" cy="319991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SzPct val="100000"/>
              <a:defRPr sz="2400">
                <a:latin typeface="Book Antiqua" panose="02040602050305030304" pitchFamily="18" charset="0"/>
              </a:defRPr>
            </a:lvl1pPr>
            <a:lvl2pPr marL="685800" indent="-228600">
              <a:buClr>
                <a:schemeClr val="accent2"/>
              </a:buClr>
              <a:buSzPct val="80000"/>
              <a:buFont typeface="Airborne" panose="02000000000000000000" pitchFamily="2" charset="0"/>
              <a:buChar char="&gt;"/>
              <a:defRPr sz="2000">
                <a:latin typeface="Book Antiqua" panose="02040602050305030304" pitchFamily="18" charset="0"/>
              </a:defRPr>
            </a:lvl2pPr>
            <a:lvl3pPr marL="1143000" indent="-228600">
              <a:buClr>
                <a:schemeClr val="accent1"/>
              </a:buClr>
              <a:buSzPct val="60000"/>
              <a:buFont typeface="Courier New" panose="02070309020205020404" pitchFamily="49" charset="0"/>
              <a:buChar char="o"/>
              <a:defRPr sz="1800">
                <a:latin typeface="Book Antiqua" panose="02040602050305030304" pitchFamily="18" charset="0"/>
              </a:defRPr>
            </a:lvl3pPr>
            <a:lvl4pPr marL="1600200" indent="-228600">
              <a:buClr>
                <a:schemeClr val="accent2"/>
              </a:buClr>
              <a:buSzPct val="102000"/>
              <a:buFont typeface="BoomerSerif Book" panose="02000505000000020004" pitchFamily="2" charset="0"/>
              <a:buChar char="−"/>
              <a:defRPr sz="1600">
                <a:latin typeface="Book Antiqua" panose="02040602050305030304" pitchFamily="18" charset="0"/>
              </a:defRPr>
            </a:lvl4pPr>
            <a:lvl5pPr>
              <a:buClr>
                <a:schemeClr val="accent1"/>
              </a:buClr>
              <a:defRPr sz="1600"/>
            </a:lvl5pPr>
          </a:lstStyle>
          <a:p>
            <a:pPr lvl="0"/>
            <a:r>
              <a:rPr lang="en-US" dirty="0"/>
              <a:t>First level of information</a:t>
            </a:r>
          </a:p>
          <a:p>
            <a:pPr lvl="1"/>
            <a:r>
              <a:rPr lang="en-US" dirty="0"/>
              <a:t>Second level of information</a:t>
            </a:r>
          </a:p>
          <a:p>
            <a:pPr lvl="2"/>
            <a:r>
              <a:rPr lang="en-US" dirty="0"/>
              <a:t>Third level of information</a:t>
            </a:r>
          </a:p>
          <a:p>
            <a:pPr lvl="3"/>
            <a:r>
              <a:rPr lang="en-US" dirty="0"/>
              <a:t>Fourth level of information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81A84B0-A5FA-E24E-8EA6-2E5D973194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0976" y="1417320"/>
            <a:ext cx="10287000" cy="5669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i="0" kern="1200" spc="-150" dirty="0">
                <a:solidFill>
                  <a:schemeClr val="accent1"/>
                </a:solidFill>
                <a:latin typeface="Book Antiqua" panose="02040602050305030304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Slide header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70F6EC1-3445-BE46-BE39-80B2EDCC0EA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0976" y="2019102"/>
            <a:ext cx="10287000" cy="568323"/>
          </a:xfrm>
          <a:prstGeom prst="rect">
            <a:avLst/>
          </a:prstGeom>
        </p:spPr>
        <p:txBody>
          <a:bodyPr tIns="0"/>
          <a:lstStyle>
            <a:lvl1pPr marL="0" marR="0" indent="0" algn="l" defTabSz="914400" rtl="0" eaLnBrk="1" fontAlgn="auto" latinLnBrk="0" hangingPunct="1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i="1" spc="-150">
                <a:solidFill>
                  <a:schemeClr val="accent1"/>
                </a:solidFill>
                <a:latin typeface="Book Antiqua" panose="0204060205030503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C79799D-58D1-4E48-9F48-17EB18722F8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467600" y="2599000"/>
            <a:ext cx="3771900" cy="3200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Book Antiqua" panose="02040602050305030304" pitchFamily="18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E825A58-495F-1541-9B26-87B979A1FA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1" y="484188"/>
            <a:ext cx="5676900" cy="49688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1" i="1" spc="-150">
                <a:solidFill>
                  <a:schemeClr val="accent1"/>
                </a:solidFill>
                <a:latin typeface="Book Antiqua" panose="0204060205030503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Slide Subject</a:t>
            </a:r>
          </a:p>
        </p:txBody>
      </p:sp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id="{C10D92C5-32EF-4449-8302-C82BD54BD8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6752" y="6494870"/>
            <a:ext cx="486149" cy="30280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400" b="1" i="0">
                <a:solidFill>
                  <a:schemeClr val="accent1"/>
                </a:solidFill>
                <a:latin typeface="Book Antiqua" panose="02040602050305030304" pitchFamily="18" charset="0"/>
              </a:defRPr>
            </a:lvl1pPr>
          </a:lstStyle>
          <a:p>
            <a:fld id="{2DA5447E-0822-1949-A150-34FFF811F1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1842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60F1F-8420-7245-B2FF-0C37EE8D055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0976" y="2599000"/>
            <a:ext cx="6058445" cy="319991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SzPct val="100000"/>
              <a:defRPr sz="2400">
                <a:latin typeface="Book Antiqua" panose="02040602050305030304" pitchFamily="18" charset="0"/>
              </a:defRPr>
            </a:lvl1pPr>
            <a:lvl2pPr marL="685800" indent="-228600">
              <a:buClr>
                <a:schemeClr val="accent2"/>
              </a:buClr>
              <a:buSzPct val="80000"/>
              <a:buFont typeface="Airborne" panose="02000000000000000000" pitchFamily="2" charset="0"/>
              <a:buChar char="&gt;"/>
              <a:defRPr sz="2000">
                <a:latin typeface="Book Antiqua" panose="02040602050305030304" pitchFamily="18" charset="0"/>
              </a:defRPr>
            </a:lvl2pPr>
            <a:lvl3pPr marL="1143000" indent="-228600">
              <a:buClr>
                <a:schemeClr val="accent1"/>
              </a:buClr>
              <a:buSzPct val="60000"/>
              <a:buFont typeface="Courier New" panose="02070309020205020404" pitchFamily="49" charset="0"/>
              <a:buChar char="o"/>
              <a:defRPr sz="1800">
                <a:latin typeface="Book Antiqua" panose="02040602050305030304" pitchFamily="18" charset="0"/>
              </a:defRPr>
            </a:lvl3pPr>
            <a:lvl4pPr marL="1600200" indent="-228600">
              <a:buClr>
                <a:schemeClr val="accent2"/>
              </a:buClr>
              <a:buSzPct val="102000"/>
              <a:buFont typeface="BoomerSerif Book" panose="02000505000000020004" pitchFamily="2" charset="0"/>
              <a:buChar char="−"/>
              <a:defRPr sz="1600">
                <a:latin typeface="Book Antiqua" panose="02040602050305030304" pitchFamily="18" charset="0"/>
              </a:defRPr>
            </a:lvl4pPr>
            <a:lvl5pPr>
              <a:buClr>
                <a:schemeClr val="accent1"/>
              </a:buClr>
              <a:defRPr sz="1600"/>
            </a:lvl5pPr>
          </a:lstStyle>
          <a:p>
            <a:pPr lvl="0"/>
            <a:r>
              <a:rPr lang="en-US" dirty="0"/>
              <a:t>First level of information</a:t>
            </a:r>
          </a:p>
          <a:p>
            <a:pPr lvl="1"/>
            <a:r>
              <a:rPr lang="en-US" dirty="0"/>
              <a:t>Second level of information</a:t>
            </a:r>
          </a:p>
          <a:p>
            <a:pPr lvl="2"/>
            <a:r>
              <a:rPr lang="en-US" dirty="0"/>
              <a:t>Third level of information</a:t>
            </a:r>
          </a:p>
          <a:p>
            <a:pPr lvl="3"/>
            <a:r>
              <a:rPr lang="en-US" dirty="0"/>
              <a:t>Fourth level of information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81A84B0-A5FA-E24E-8EA6-2E5D973194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0976" y="1417320"/>
            <a:ext cx="10287000" cy="5669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i="0" kern="1200" spc="-150" dirty="0">
                <a:solidFill>
                  <a:schemeClr val="accent1"/>
                </a:solidFill>
                <a:latin typeface="Book Antiqua" panose="02040602050305030304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Slide header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70F6EC1-3445-BE46-BE39-80B2EDCC0EA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0976" y="2019102"/>
            <a:ext cx="10287000" cy="568323"/>
          </a:xfrm>
          <a:prstGeom prst="rect">
            <a:avLst/>
          </a:prstGeom>
        </p:spPr>
        <p:txBody>
          <a:bodyPr tIns="0"/>
          <a:lstStyle>
            <a:lvl1pPr marL="0" marR="0" indent="0" algn="l" defTabSz="914400" rtl="0" eaLnBrk="1" fontAlgn="auto" latinLnBrk="0" hangingPunct="1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i="1" spc="-150">
                <a:solidFill>
                  <a:schemeClr val="accent1"/>
                </a:solidFill>
                <a:latin typeface="Book Antiqua" panose="0204060205030503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2D9B7376-5B45-8545-A711-F1B84186DE7E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7467600" y="2599000"/>
            <a:ext cx="3771900" cy="3200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Book Antiqua" panose="02040602050305030304" pitchFamily="18" charset="0"/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8E79E1B-D091-DE4C-85F3-EED50810B8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1" y="484188"/>
            <a:ext cx="5676900" cy="49688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1" i="1" spc="-150">
                <a:solidFill>
                  <a:schemeClr val="accent1"/>
                </a:solidFill>
                <a:latin typeface="Book Antiqua" panose="0204060205030503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Slide Subject</a:t>
            </a:r>
          </a:p>
        </p:txBody>
      </p:sp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id="{3DB7460E-84CA-344B-84DB-0F840F68A9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6752" y="6494870"/>
            <a:ext cx="486149" cy="30280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400" b="1" i="0">
                <a:solidFill>
                  <a:schemeClr val="accent1"/>
                </a:solidFill>
                <a:latin typeface="Book Antiqua" panose="02040602050305030304" pitchFamily="18" charset="0"/>
              </a:defRPr>
            </a:lvl1pPr>
          </a:lstStyle>
          <a:p>
            <a:fld id="{2DA5447E-0822-1949-A150-34FFF811F1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7151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722F4D4F-8837-6E4B-9002-C2A5B2A2A195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7467600" y="2587625"/>
            <a:ext cx="3770313" cy="3211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60F1F-8420-7245-B2FF-0C37EE8D055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0976" y="2599000"/>
            <a:ext cx="6058445" cy="319991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SzPct val="100000"/>
              <a:defRPr sz="2400">
                <a:latin typeface="Book Antiqua" panose="02040602050305030304" pitchFamily="18" charset="0"/>
              </a:defRPr>
            </a:lvl1pPr>
            <a:lvl2pPr marL="685800" indent="-228600">
              <a:buClr>
                <a:schemeClr val="accent2"/>
              </a:buClr>
              <a:buSzPct val="80000"/>
              <a:buFont typeface="Airborne" panose="02000000000000000000" pitchFamily="2" charset="0"/>
              <a:buChar char="&gt;"/>
              <a:defRPr sz="2000">
                <a:latin typeface="Book Antiqua" panose="02040602050305030304" pitchFamily="18" charset="0"/>
              </a:defRPr>
            </a:lvl2pPr>
            <a:lvl3pPr marL="1143000" indent="-228600">
              <a:buClr>
                <a:schemeClr val="accent1"/>
              </a:buClr>
              <a:buSzPct val="60000"/>
              <a:buFont typeface="Courier New" panose="02070309020205020404" pitchFamily="49" charset="0"/>
              <a:buChar char="o"/>
              <a:defRPr sz="1800">
                <a:latin typeface="Book Antiqua" panose="02040602050305030304" pitchFamily="18" charset="0"/>
              </a:defRPr>
            </a:lvl3pPr>
            <a:lvl4pPr marL="1600200" indent="-228600">
              <a:buClr>
                <a:schemeClr val="accent2"/>
              </a:buClr>
              <a:buSzPct val="102000"/>
              <a:buFont typeface="BoomerSerif Book" panose="02000505000000020004" pitchFamily="2" charset="0"/>
              <a:buChar char="−"/>
              <a:defRPr sz="1600">
                <a:latin typeface="Book Antiqua" panose="02040602050305030304" pitchFamily="18" charset="0"/>
              </a:defRPr>
            </a:lvl4pPr>
            <a:lvl5pPr>
              <a:buClr>
                <a:schemeClr val="accent1"/>
              </a:buClr>
              <a:defRPr sz="1600"/>
            </a:lvl5pPr>
          </a:lstStyle>
          <a:p>
            <a:pPr lvl="0"/>
            <a:r>
              <a:rPr lang="en-US" dirty="0"/>
              <a:t>First level of information</a:t>
            </a:r>
          </a:p>
          <a:p>
            <a:pPr lvl="1"/>
            <a:r>
              <a:rPr lang="en-US" dirty="0"/>
              <a:t>Second level of information</a:t>
            </a:r>
          </a:p>
          <a:p>
            <a:pPr lvl="2"/>
            <a:r>
              <a:rPr lang="en-US" dirty="0"/>
              <a:t>Third level of information</a:t>
            </a:r>
          </a:p>
          <a:p>
            <a:pPr lvl="3"/>
            <a:r>
              <a:rPr lang="en-US" dirty="0"/>
              <a:t>Fourth level of information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81A84B0-A5FA-E24E-8EA6-2E5D973194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0976" y="1417320"/>
            <a:ext cx="10287000" cy="5669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i="0" kern="1200" spc="-150" dirty="0">
                <a:solidFill>
                  <a:schemeClr val="accent1"/>
                </a:solidFill>
                <a:latin typeface="Book Antiqua" panose="02040602050305030304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Slide header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70F6EC1-3445-BE46-BE39-80B2EDCC0EA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0976" y="2019102"/>
            <a:ext cx="10287000" cy="568323"/>
          </a:xfrm>
          <a:prstGeom prst="rect">
            <a:avLst/>
          </a:prstGeom>
        </p:spPr>
        <p:txBody>
          <a:bodyPr tIns="0"/>
          <a:lstStyle>
            <a:lvl1pPr marL="0" marR="0" indent="0" algn="l" defTabSz="914400" rtl="0" eaLnBrk="1" fontAlgn="auto" latinLnBrk="0" hangingPunct="1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i="1" spc="-150">
                <a:solidFill>
                  <a:schemeClr val="accent1"/>
                </a:solidFill>
                <a:latin typeface="Book Antiqua" panose="0204060205030503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8E79E1B-D091-DE4C-85F3-EED50810B8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1" y="484188"/>
            <a:ext cx="5676900" cy="49688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1" i="1" spc="-150">
                <a:solidFill>
                  <a:schemeClr val="accent1"/>
                </a:solidFill>
                <a:latin typeface="Book Antiqua" panose="0204060205030503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Slide Subject</a:t>
            </a:r>
          </a:p>
        </p:txBody>
      </p:sp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id="{C8A0EF7B-E69F-834F-9EA7-F61834B5E4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6752" y="6494870"/>
            <a:ext cx="486149" cy="30280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400" b="1" i="0">
                <a:solidFill>
                  <a:schemeClr val="accent1"/>
                </a:solidFill>
                <a:latin typeface="Book Antiqua" panose="02040602050305030304" pitchFamily="18" charset="0"/>
              </a:defRPr>
            </a:lvl1pPr>
          </a:lstStyle>
          <a:p>
            <a:fld id="{2DA5447E-0822-1949-A150-34FFF811F1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1222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743B8-45B4-FA4D-A086-439A61E763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0976" y="1417320"/>
            <a:ext cx="10287000" cy="5669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i="0" kern="1200" spc="-150" dirty="0">
                <a:solidFill>
                  <a:schemeClr val="accent1"/>
                </a:solidFill>
                <a:latin typeface="Book Antiqua" panose="02040602050305030304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Slide header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2383ABE-C060-664E-8980-3D13A46D8E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1" y="484188"/>
            <a:ext cx="5676900" cy="49688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1" i="1" spc="-150">
                <a:solidFill>
                  <a:schemeClr val="accent1"/>
                </a:solidFill>
                <a:latin typeface="Book Antiqua" panose="0204060205030503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Slide Subject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24FA213-F778-4BB4-B910-56F96A38962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0976" y="2599000"/>
            <a:ext cx="5029200" cy="319991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SzPct val="100000"/>
              <a:defRPr sz="2400">
                <a:latin typeface="Book Antiqua" panose="02040602050305030304" pitchFamily="18" charset="0"/>
              </a:defRPr>
            </a:lvl1pPr>
            <a:lvl2pPr marL="685800" indent="-228600">
              <a:buClr>
                <a:schemeClr val="accent2"/>
              </a:buClr>
              <a:buSzPct val="80000"/>
              <a:buFont typeface="Airborne" panose="02000000000000000000" pitchFamily="2" charset="0"/>
              <a:buChar char="&gt;"/>
              <a:defRPr sz="2000">
                <a:latin typeface="Book Antiqua" panose="02040602050305030304" pitchFamily="18" charset="0"/>
              </a:defRPr>
            </a:lvl2pPr>
            <a:lvl3pPr marL="1143000" indent="-228600">
              <a:buClr>
                <a:schemeClr val="accent1"/>
              </a:buClr>
              <a:buSzPct val="60000"/>
              <a:buFont typeface="Courier New" panose="02070309020205020404" pitchFamily="49" charset="0"/>
              <a:buChar char="o"/>
              <a:defRPr sz="1800">
                <a:latin typeface="Book Antiqua" panose="02040602050305030304" pitchFamily="18" charset="0"/>
              </a:defRPr>
            </a:lvl3pPr>
            <a:lvl4pPr marL="1600200" indent="-228600">
              <a:buClr>
                <a:schemeClr val="accent2"/>
              </a:buClr>
              <a:buSzPct val="102000"/>
              <a:buFont typeface="BoomerSerif Book" panose="02000505000000020004" pitchFamily="2" charset="0"/>
              <a:buChar char="−"/>
              <a:defRPr sz="1600">
                <a:latin typeface="Book Antiqua" panose="02040602050305030304" pitchFamily="18" charset="0"/>
              </a:defRPr>
            </a:lvl4pPr>
            <a:lvl5pPr>
              <a:buClr>
                <a:schemeClr val="accent1"/>
              </a:buClr>
              <a:defRPr sz="1600"/>
            </a:lvl5pPr>
          </a:lstStyle>
          <a:p>
            <a:pPr lvl="0"/>
            <a:r>
              <a:rPr lang="en-US" dirty="0"/>
              <a:t>First level of information</a:t>
            </a:r>
          </a:p>
          <a:p>
            <a:pPr lvl="1"/>
            <a:r>
              <a:rPr lang="en-US" dirty="0"/>
              <a:t>Second level of information</a:t>
            </a:r>
          </a:p>
          <a:p>
            <a:pPr lvl="2"/>
            <a:r>
              <a:rPr lang="en-US" dirty="0"/>
              <a:t>Third level of information</a:t>
            </a:r>
          </a:p>
          <a:p>
            <a:pPr lvl="3"/>
            <a:r>
              <a:rPr lang="en-US" dirty="0"/>
              <a:t>Fourth level of information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08B0F558-0D32-4E8E-A228-AABD4F16D9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0976" y="2019102"/>
            <a:ext cx="5029200" cy="568323"/>
          </a:xfrm>
          <a:prstGeom prst="rect">
            <a:avLst/>
          </a:prstGeom>
        </p:spPr>
        <p:txBody>
          <a:bodyPr tIns="0"/>
          <a:lstStyle>
            <a:lvl1pPr marL="0" marR="0" indent="0" algn="l" defTabSz="914400" rtl="0" eaLnBrk="1" fontAlgn="auto" latinLnBrk="0" hangingPunct="1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i="1" spc="-150">
                <a:solidFill>
                  <a:schemeClr val="accent1"/>
                </a:solidFill>
                <a:latin typeface="Book Antiqua" panose="0204060205030503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BABA5D4-38B1-411D-BDB3-6F775DB71014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208776" y="2599000"/>
            <a:ext cx="5029200" cy="319991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SzPct val="100000"/>
              <a:defRPr sz="2400">
                <a:latin typeface="Book Antiqua" panose="02040602050305030304" pitchFamily="18" charset="0"/>
              </a:defRPr>
            </a:lvl1pPr>
            <a:lvl2pPr marL="685800" indent="-228600">
              <a:buClr>
                <a:schemeClr val="accent2"/>
              </a:buClr>
              <a:buSzPct val="80000"/>
              <a:buFont typeface="Airborne" panose="02000000000000000000" pitchFamily="2" charset="0"/>
              <a:buChar char="&gt;"/>
              <a:defRPr sz="2000">
                <a:latin typeface="Book Antiqua" panose="02040602050305030304" pitchFamily="18" charset="0"/>
              </a:defRPr>
            </a:lvl2pPr>
            <a:lvl3pPr marL="1143000" indent="-228600">
              <a:buClr>
                <a:schemeClr val="accent1"/>
              </a:buClr>
              <a:buSzPct val="60000"/>
              <a:buFont typeface="Courier New" panose="02070309020205020404" pitchFamily="49" charset="0"/>
              <a:buChar char="o"/>
              <a:defRPr sz="1800">
                <a:latin typeface="Book Antiqua" panose="02040602050305030304" pitchFamily="18" charset="0"/>
              </a:defRPr>
            </a:lvl3pPr>
            <a:lvl4pPr marL="1600200" indent="-228600">
              <a:buClr>
                <a:schemeClr val="accent2"/>
              </a:buClr>
              <a:buSzPct val="102000"/>
              <a:buFont typeface="BoomerSerif Book" panose="02000505000000020004" pitchFamily="2" charset="0"/>
              <a:buChar char="−"/>
              <a:defRPr sz="1600">
                <a:latin typeface="Book Antiqua" panose="02040602050305030304" pitchFamily="18" charset="0"/>
              </a:defRPr>
            </a:lvl4pPr>
            <a:lvl5pPr>
              <a:buClr>
                <a:schemeClr val="accent1"/>
              </a:buClr>
              <a:defRPr sz="1600"/>
            </a:lvl5pPr>
          </a:lstStyle>
          <a:p>
            <a:pPr lvl="0"/>
            <a:r>
              <a:rPr lang="en-US" dirty="0"/>
              <a:t>First level of information</a:t>
            </a:r>
          </a:p>
          <a:p>
            <a:pPr lvl="1"/>
            <a:r>
              <a:rPr lang="en-US" dirty="0"/>
              <a:t>Second level of information</a:t>
            </a:r>
          </a:p>
          <a:p>
            <a:pPr lvl="2"/>
            <a:r>
              <a:rPr lang="en-US" dirty="0"/>
              <a:t>Third level of information</a:t>
            </a:r>
          </a:p>
          <a:p>
            <a:pPr lvl="3"/>
            <a:r>
              <a:rPr lang="en-US" dirty="0"/>
              <a:t>Fourth level of information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7324AEC5-842A-402E-ACDF-5482807D448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08776" y="2019102"/>
            <a:ext cx="5029200" cy="568323"/>
          </a:xfrm>
          <a:prstGeom prst="rect">
            <a:avLst/>
          </a:prstGeom>
        </p:spPr>
        <p:txBody>
          <a:bodyPr tIns="0"/>
          <a:lstStyle>
            <a:lvl1pPr marL="0" marR="0" indent="0" algn="l" defTabSz="914400" rtl="0" eaLnBrk="1" fontAlgn="auto" latinLnBrk="0" hangingPunct="1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i="1" spc="-150">
                <a:solidFill>
                  <a:schemeClr val="accent1"/>
                </a:solidFill>
                <a:latin typeface="Book Antiqua" panose="0204060205030503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18" name="Slide Number Placeholder 7">
            <a:extLst>
              <a:ext uri="{FF2B5EF4-FFF2-40B4-BE49-F238E27FC236}">
                <a16:creationId xmlns:a16="http://schemas.microsoft.com/office/drawing/2014/main" id="{80EF52E8-C327-4A1D-81C7-7F32E0873D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6752" y="6494870"/>
            <a:ext cx="486149" cy="30280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400" b="1" i="0">
                <a:solidFill>
                  <a:schemeClr val="accent1"/>
                </a:solidFill>
                <a:latin typeface="Book Antiqua" panose="02040602050305030304" pitchFamily="18" charset="0"/>
              </a:defRPr>
            </a:lvl1pPr>
          </a:lstStyle>
          <a:p>
            <a:fld id="{2DA5447E-0822-1949-A150-34FFF811F1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1596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Slide with Bullet Color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 hasCustomPrompt="1"/>
          </p:nvPr>
        </p:nvSpPr>
        <p:spPr>
          <a:xfrm>
            <a:off x="769883" y="1571297"/>
            <a:ext cx="9656378" cy="584074"/>
          </a:xfrm>
          <a:prstGeom prst="rect">
            <a:avLst/>
          </a:prstGeom>
        </p:spPr>
        <p:txBody>
          <a:bodyPr/>
          <a:lstStyle>
            <a:lvl1pPr>
              <a:defRPr b="1" i="0" cap="none" baseline="0">
                <a:solidFill>
                  <a:schemeClr val="accent1"/>
                </a:solidFill>
              </a:defRPr>
            </a:lvl1pPr>
          </a:lstStyle>
          <a:p>
            <a:pPr eaLnBrk="1" hangingPunct="1"/>
            <a:r>
              <a:rPr lang="en-US" altLang="en-US" dirty="0"/>
              <a:t>Slide Header</a:t>
            </a:r>
            <a:endParaRPr lang="en-US" altLang="en-US" sz="2400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9882" y="2790497"/>
            <a:ext cx="9656379" cy="2958662"/>
          </a:xfrm>
          <a:prstGeom prst="rect">
            <a:avLst/>
          </a:prstGeom>
        </p:spPr>
        <p:txBody>
          <a:bodyPr/>
          <a:lstStyle>
            <a:lvl1pPr marL="228584" indent="-228584">
              <a:lnSpc>
                <a:spcPct val="100000"/>
              </a:lnSpc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</a:defRPr>
            </a:lvl1pPr>
            <a:lvl2pPr marL="685750" indent="-228584">
              <a:lnSpc>
                <a:spcPct val="100000"/>
              </a:lnSpc>
              <a:buClr>
                <a:schemeClr val="accent2"/>
              </a:buClr>
              <a:buFont typeface=".HelveticaNeueDeskInterface-Regular" charset="-120"/>
              <a:buChar char="»"/>
              <a:defRPr sz="20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</a:lstStyle>
          <a:p>
            <a:r>
              <a:rPr lang="en-US" altLang="en-US" dirty="0"/>
              <a:t>Lorem ipsum dolor sit </a:t>
            </a:r>
            <a:r>
              <a:rPr lang="en-US" altLang="en-US" dirty="0" err="1"/>
              <a:t>amet</a:t>
            </a:r>
            <a:r>
              <a:rPr lang="en-US" altLang="en-US" dirty="0"/>
              <a:t>, </a:t>
            </a:r>
            <a:r>
              <a:rPr lang="en-US" altLang="en-US" dirty="0" err="1"/>
              <a:t>consectetur</a:t>
            </a:r>
            <a:r>
              <a:rPr lang="en-US" altLang="en-US" dirty="0"/>
              <a:t> </a:t>
            </a:r>
            <a:r>
              <a:rPr lang="en-US" altLang="en-US" dirty="0" err="1"/>
              <a:t>adipiscing</a:t>
            </a:r>
            <a:r>
              <a:rPr lang="en-US" altLang="en-US" dirty="0"/>
              <a:t> </a:t>
            </a:r>
            <a:r>
              <a:rPr lang="en-US" altLang="en-US" dirty="0" err="1"/>
              <a:t>elit</a:t>
            </a:r>
            <a:r>
              <a:rPr lang="en-US" altLang="en-US" dirty="0"/>
              <a:t>.</a:t>
            </a:r>
          </a:p>
          <a:p>
            <a:pPr lvl="1"/>
            <a:r>
              <a:rPr lang="en-US" altLang="en-US" dirty="0" err="1"/>
              <a:t>Morbi</a:t>
            </a:r>
            <a:r>
              <a:rPr lang="en-US" altLang="en-US" dirty="0"/>
              <a:t> </a:t>
            </a:r>
            <a:r>
              <a:rPr lang="en-US" altLang="en-US" dirty="0" err="1"/>
              <a:t>blandit</a:t>
            </a:r>
            <a:r>
              <a:rPr lang="en-US" altLang="en-US" dirty="0"/>
              <a:t> pharetra </a:t>
            </a:r>
            <a:r>
              <a:rPr lang="en-US" altLang="en-US" dirty="0" err="1"/>
              <a:t>enim</a:t>
            </a:r>
            <a:r>
              <a:rPr lang="en-US" altLang="en-US" dirty="0"/>
              <a:t>, </a:t>
            </a:r>
            <a:r>
              <a:rPr lang="en-US" altLang="en-US" dirty="0" err="1"/>
              <a:t>vel</a:t>
            </a:r>
            <a:r>
              <a:rPr lang="en-US" altLang="en-US" dirty="0"/>
              <a:t> </a:t>
            </a:r>
            <a:r>
              <a:rPr lang="en-US" altLang="en-US" dirty="0" err="1"/>
              <a:t>molestie</a:t>
            </a:r>
            <a:r>
              <a:rPr lang="en-US" altLang="en-US" dirty="0"/>
              <a:t> </a:t>
            </a:r>
            <a:r>
              <a:rPr lang="en-US" altLang="en-US" dirty="0" err="1"/>
              <a:t>erat</a:t>
            </a:r>
            <a:r>
              <a:rPr lang="en-US" altLang="en-US" dirty="0"/>
              <a:t> </a:t>
            </a:r>
            <a:r>
              <a:rPr lang="en-US" altLang="en-US" dirty="0" err="1"/>
              <a:t>venenatis</a:t>
            </a:r>
            <a:r>
              <a:rPr lang="en-US" altLang="en-US" dirty="0"/>
              <a:t> </a:t>
            </a:r>
            <a:r>
              <a:rPr lang="en-US" altLang="en-US" dirty="0" err="1"/>
              <a:t>varius</a:t>
            </a:r>
            <a:r>
              <a:rPr lang="en-US" altLang="en-US" dirty="0"/>
              <a:t>.</a:t>
            </a:r>
          </a:p>
          <a:p>
            <a:pPr lvl="2">
              <a:buFont typeface="Arial" charset="0"/>
              <a:buChar char="•"/>
            </a:pPr>
            <a:r>
              <a:rPr lang="en-US" altLang="en-US" dirty="0" err="1"/>
              <a:t>Sed</a:t>
            </a:r>
            <a:r>
              <a:rPr lang="en-US" altLang="en-US" dirty="0"/>
              <a:t> </a:t>
            </a:r>
            <a:r>
              <a:rPr lang="en-US" altLang="en-US" dirty="0" err="1"/>
              <a:t>sodales</a:t>
            </a:r>
            <a:r>
              <a:rPr lang="en-US" altLang="en-US" dirty="0"/>
              <a:t> </a:t>
            </a:r>
            <a:r>
              <a:rPr lang="en-US" altLang="en-US" dirty="0" err="1"/>
              <a:t>bibendum</a:t>
            </a:r>
            <a:r>
              <a:rPr lang="en-US" altLang="en-US" dirty="0"/>
              <a:t> mi, </a:t>
            </a:r>
            <a:r>
              <a:rPr lang="en-US" altLang="en-US" dirty="0" err="1"/>
              <a:t>vel</a:t>
            </a:r>
            <a:r>
              <a:rPr lang="en-US" altLang="en-US" dirty="0"/>
              <a:t> </a:t>
            </a:r>
            <a:r>
              <a:rPr lang="en-US" altLang="en-US" dirty="0" err="1"/>
              <a:t>tincidunt</a:t>
            </a:r>
            <a:r>
              <a:rPr lang="en-US" altLang="en-US" dirty="0"/>
              <a:t> </a:t>
            </a:r>
            <a:r>
              <a:rPr lang="en-US" altLang="en-US" dirty="0" err="1"/>
              <a:t>lectus</a:t>
            </a:r>
            <a:r>
              <a:rPr lang="en-US" altLang="en-US" dirty="0"/>
              <a:t> </a:t>
            </a:r>
            <a:r>
              <a:rPr lang="en-US" altLang="en-US" dirty="0" err="1"/>
              <a:t>adipiscing</a:t>
            </a:r>
            <a:r>
              <a:rPr lang="en-US" altLang="en-US" dirty="0"/>
              <a:t> </a:t>
            </a:r>
            <a:r>
              <a:rPr lang="en-US" altLang="en-US" dirty="0" err="1"/>
              <a:t>congue</a:t>
            </a:r>
            <a:r>
              <a:rPr lang="en-US" altLang="en-US" dirty="0"/>
              <a:t>.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769882" y="2133599"/>
            <a:ext cx="9656762" cy="63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i="1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altLang="en-US" sz="2400" dirty="0" err="1">
                <a:solidFill>
                  <a:schemeClr val="accent2"/>
                </a:solidFill>
              </a:rPr>
              <a:t>Subheader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225144" y="565604"/>
            <a:ext cx="6651172" cy="69691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 i="1" baseline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457166" indent="0" algn="r">
              <a:buNone/>
              <a:defRPr b="1" i="1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914330" indent="0" algn="r">
              <a:buNone/>
              <a:defRPr b="1" i="1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371496" indent="0" algn="r">
              <a:buNone/>
              <a:defRPr b="1" i="1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1828663" indent="0" algn="r">
              <a:buNone/>
              <a:defRPr b="1" i="1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</a:lstStyle>
          <a:p>
            <a:pPr lvl="0"/>
            <a:r>
              <a:rPr lang="en-US" dirty="0"/>
              <a:t>SLIDE SUBJECT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1247120" y="6331288"/>
            <a:ext cx="6291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E0B7913-1405-2247-9FA9-1FC7F1CDB06A}" type="slidenum">
              <a:rPr lang="en-US" sz="900" b="1" smtClean="0">
                <a:solidFill>
                  <a:srgbClr val="C4C5C9"/>
                </a:solidFill>
              </a:rPr>
              <a:pPr algn="r"/>
              <a:t>‹#›</a:t>
            </a:fld>
            <a:endParaRPr lang="en-US" sz="900" b="1" dirty="0">
              <a:solidFill>
                <a:srgbClr val="C4C5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063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Ima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859">
            <a:extLst>
              <a:ext uri="{FF2B5EF4-FFF2-40B4-BE49-F238E27FC236}">
                <a16:creationId xmlns:a16="http://schemas.microsoft.com/office/drawing/2014/main" id="{048A6AF4-DC91-451B-B8D6-88EA6555080B}"/>
              </a:ext>
            </a:extLst>
          </p:cNvPr>
          <p:cNvSpPr>
            <a:spLocks noEditPoints="1"/>
          </p:cNvSpPr>
          <p:nvPr/>
        </p:nvSpPr>
        <p:spPr bwMode="auto">
          <a:xfrm>
            <a:off x="1588" y="-3175"/>
            <a:ext cx="12188825" cy="6864350"/>
          </a:xfrm>
          <a:custGeom>
            <a:avLst/>
            <a:gdLst>
              <a:gd name="T0" fmla="*/ 146 w 7678"/>
              <a:gd name="T1" fmla="*/ 0 h 4324"/>
              <a:gd name="T2" fmla="*/ 299 w 7678"/>
              <a:gd name="T3" fmla="*/ 0 h 4324"/>
              <a:gd name="T4" fmla="*/ 452 w 7678"/>
              <a:gd name="T5" fmla="*/ 0 h 4324"/>
              <a:gd name="T6" fmla="*/ 1983 w 7678"/>
              <a:gd name="T7" fmla="*/ 0 h 4324"/>
              <a:gd name="T8" fmla="*/ 2188 w 7678"/>
              <a:gd name="T9" fmla="*/ 0 h 4324"/>
              <a:gd name="T10" fmla="*/ 2341 w 7678"/>
              <a:gd name="T11" fmla="*/ 0 h 4324"/>
              <a:gd name="T12" fmla="*/ 2494 w 7678"/>
              <a:gd name="T13" fmla="*/ 0 h 4324"/>
              <a:gd name="T14" fmla="*/ 2647 w 7678"/>
              <a:gd name="T15" fmla="*/ 0 h 4324"/>
              <a:gd name="T16" fmla="*/ 2801 w 7678"/>
              <a:gd name="T17" fmla="*/ 0 h 4324"/>
              <a:gd name="T18" fmla="*/ 2954 w 7678"/>
              <a:gd name="T19" fmla="*/ 0 h 4324"/>
              <a:gd name="T20" fmla="*/ 3107 w 7678"/>
              <a:gd name="T21" fmla="*/ 0 h 4324"/>
              <a:gd name="T22" fmla="*/ 3260 w 7678"/>
              <a:gd name="T23" fmla="*/ 0 h 4324"/>
              <a:gd name="T24" fmla="*/ 3414 w 7678"/>
              <a:gd name="T25" fmla="*/ 0 h 4324"/>
              <a:gd name="T26" fmla="*/ 3567 w 7678"/>
              <a:gd name="T27" fmla="*/ 0 h 4324"/>
              <a:gd name="T28" fmla="*/ 3720 w 7678"/>
              <a:gd name="T29" fmla="*/ 0 h 4324"/>
              <a:gd name="T30" fmla="*/ 3873 w 7678"/>
              <a:gd name="T31" fmla="*/ 0 h 4324"/>
              <a:gd name="T32" fmla="*/ 4027 w 7678"/>
              <a:gd name="T33" fmla="*/ 0 h 4324"/>
              <a:gd name="T34" fmla="*/ 4180 w 7678"/>
              <a:gd name="T35" fmla="*/ 0 h 4324"/>
              <a:gd name="T36" fmla="*/ 605 w 7678"/>
              <a:gd name="T37" fmla="*/ 0 h 4324"/>
              <a:gd name="T38" fmla="*/ 758 w 7678"/>
              <a:gd name="T39" fmla="*/ 0 h 4324"/>
              <a:gd name="T40" fmla="*/ 912 w 7678"/>
              <a:gd name="T41" fmla="*/ 0 h 4324"/>
              <a:gd name="T42" fmla="*/ 1065 w 7678"/>
              <a:gd name="T43" fmla="*/ 0 h 4324"/>
              <a:gd name="T44" fmla="*/ 1218 w 7678"/>
              <a:gd name="T45" fmla="*/ 0 h 4324"/>
              <a:gd name="T46" fmla="*/ 1371 w 7678"/>
              <a:gd name="T47" fmla="*/ 0 h 4324"/>
              <a:gd name="T48" fmla="*/ 1525 w 7678"/>
              <a:gd name="T49" fmla="*/ 0 h 4324"/>
              <a:gd name="T50" fmla="*/ 1681 w 7678"/>
              <a:gd name="T51" fmla="*/ 0 h 4324"/>
              <a:gd name="T52" fmla="*/ 1835 w 7678"/>
              <a:gd name="T53" fmla="*/ 0 h 4324"/>
              <a:gd name="T54" fmla="*/ 6634 w 7678"/>
              <a:gd name="T55" fmla="*/ 0 h 4324"/>
              <a:gd name="T56" fmla="*/ 6736 w 7678"/>
              <a:gd name="T57" fmla="*/ 0 h 4324"/>
              <a:gd name="T58" fmla="*/ 6889 w 7678"/>
              <a:gd name="T59" fmla="*/ 0 h 4324"/>
              <a:gd name="T60" fmla="*/ 7043 w 7678"/>
              <a:gd name="T61" fmla="*/ 0 h 4324"/>
              <a:gd name="T62" fmla="*/ 7196 w 7678"/>
              <a:gd name="T63" fmla="*/ 0 h 4324"/>
              <a:gd name="T64" fmla="*/ 7349 w 7678"/>
              <a:gd name="T65" fmla="*/ 0 h 4324"/>
              <a:gd name="T66" fmla="*/ 7502 w 7678"/>
              <a:gd name="T67" fmla="*/ 0 h 4324"/>
              <a:gd name="T68" fmla="*/ 7656 w 7678"/>
              <a:gd name="T69" fmla="*/ 0 h 4324"/>
              <a:gd name="T70" fmla="*/ 6229 w 7678"/>
              <a:gd name="T71" fmla="*/ 4324 h 4324"/>
              <a:gd name="T72" fmla="*/ 4388 w 7678"/>
              <a:gd name="T73" fmla="*/ 0 h 4324"/>
              <a:gd name="T74" fmla="*/ 4541 w 7678"/>
              <a:gd name="T75" fmla="*/ 0 h 4324"/>
              <a:gd name="T76" fmla="*/ 4694 w 7678"/>
              <a:gd name="T77" fmla="*/ 0 h 4324"/>
              <a:gd name="T78" fmla="*/ 4847 w 7678"/>
              <a:gd name="T79" fmla="*/ 0 h 4324"/>
              <a:gd name="T80" fmla="*/ 5000 w 7678"/>
              <a:gd name="T81" fmla="*/ 0 h 4324"/>
              <a:gd name="T82" fmla="*/ 5154 w 7678"/>
              <a:gd name="T83" fmla="*/ 0 h 4324"/>
              <a:gd name="T84" fmla="*/ 5307 w 7678"/>
              <a:gd name="T85" fmla="*/ 0 h 4324"/>
              <a:gd name="T86" fmla="*/ 5460 w 7678"/>
              <a:gd name="T87" fmla="*/ 0 h 4324"/>
              <a:gd name="T88" fmla="*/ 5613 w 7678"/>
              <a:gd name="T89" fmla="*/ 0 h 4324"/>
              <a:gd name="T90" fmla="*/ 5766 w 7678"/>
              <a:gd name="T91" fmla="*/ 0 h 4324"/>
              <a:gd name="T92" fmla="*/ 5919 w 7678"/>
              <a:gd name="T93" fmla="*/ 0 h 4324"/>
              <a:gd name="T94" fmla="*/ 6072 w 7678"/>
              <a:gd name="T95" fmla="*/ 0 h 4324"/>
              <a:gd name="T96" fmla="*/ 6225 w 7678"/>
              <a:gd name="T97" fmla="*/ 0 h 4324"/>
              <a:gd name="T98" fmla="*/ 6379 w 7678"/>
              <a:gd name="T99" fmla="*/ 0 h 4324"/>
              <a:gd name="T100" fmla="*/ 6532 w 7678"/>
              <a:gd name="T101" fmla="*/ 0 h 4324"/>
              <a:gd name="T102" fmla="*/ 6382 w 7678"/>
              <a:gd name="T103" fmla="*/ 4324 h 4324"/>
              <a:gd name="T104" fmla="*/ 6535 w 7678"/>
              <a:gd name="T105" fmla="*/ 4324 h 4324"/>
              <a:gd name="T106" fmla="*/ 6688 w 7678"/>
              <a:gd name="T107" fmla="*/ 4324 h 4324"/>
              <a:gd name="T108" fmla="*/ 6842 w 7678"/>
              <a:gd name="T109" fmla="*/ 4324 h 4324"/>
              <a:gd name="T110" fmla="*/ 6995 w 7678"/>
              <a:gd name="T111" fmla="*/ 4324 h 4324"/>
              <a:gd name="T112" fmla="*/ 7148 w 7678"/>
              <a:gd name="T113" fmla="*/ 4324 h 4324"/>
              <a:gd name="T114" fmla="*/ 7301 w 7678"/>
              <a:gd name="T115" fmla="*/ 4324 h 4324"/>
              <a:gd name="T116" fmla="*/ 7455 w 7678"/>
              <a:gd name="T117" fmla="*/ 4324 h 4324"/>
              <a:gd name="T118" fmla="*/ 7608 w 7678"/>
              <a:gd name="T119" fmla="*/ 4324 h 4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678" h="4324">
                <a:moveTo>
                  <a:pt x="47" y="0"/>
                </a:moveTo>
                <a:lnTo>
                  <a:pt x="0" y="128"/>
                </a:lnTo>
                <a:lnTo>
                  <a:pt x="0" y="119"/>
                </a:lnTo>
                <a:lnTo>
                  <a:pt x="43" y="0"/>
                </a:lnTo>
                <a:lnTo>
                  <a:pt x="47" y="0"/>
                </a:lnTo>
                <a:close/>
                <a:moveTo>
                  <a:pt x="94" y="0"/>
                </a:moveTo>
                <a:lnTo>
                  <a:pt x="0" y="259"/>
                </a:lnTo>
                <a:lnTo>
                  <a:pt x="0" y="268"/>
                </a:lnTo>
                <a:lnTo>
                  <a:pt x="98" y="0"/>
                </a:lnTo>
                <a:lnTo>
                  <a:pt x="94" y="0"/>
                </a:lnTo>
                <a:close/>
                <a:moveTo>
                  <a:pt x="146" y="0"/>
                </a:moveTo>
                <a:lnTo>
                  <a:pt x="0" y="399"/>
                </a:lnTo>
                <a:lnTo>
                  <a:pt x="0" y="408"/>
                </a:lnTo>
                <a:lnTo>
                  <a:pt x="149" y="0"/>
                </a:lnTo>
                <a:lnTo>
                  <a:pt x="146" y="0"/>
                </a:lnTo>
                <a:close/>
                <a:moveTo>
                  <a:pt x="197" y="0"/>
                </a:moveTo>
                <a:lnTo>
                  <a:pt x="0" y="539"/>
                </a:lnTo>
                <a:lnTo>
                  <a:pt x="0" y="549"/>
                </a:lnTo>
                <a:lnTo>
                  <a:pt x="200" y="0"/>
                </a:lnTo>
                <a:lnTo>
                  <a:pt x="197" y="0"/>
                </a:lnTo>
                <a:close/>
                <a:moveTo>
                  <a:pt x="248" y="0"/>
                </a:moveTo>
                <a:lnTo>
                  <a:pt x="0" y="680"/>
                </a:lnTo>
                <a:lnTo>
                  <a:pt x="0" y="689"/>
                </a:lnTo>
                <a:lnTo>
                  <a:pt x="251" y="0"/>
                </a:lnTo>
                <a:lnTo>
                  <a:pt x="248" y="0"/>
                </a:lnTo>
                <a:close/>
                <a:moveTo>
                  <a:pt x="299" y="0"/>
                </a:moveTo>
                <a:lnTo>
                  <a:pt x="0" y="820"/>
                </a:lnTo>
                <a:lnTo>
                  <a:pt x="0" y="829"/>
                </a:lnTo>
                <a:lnTo>
                  <a:pt x="302" y="0"/>
                </a:lnTo>
                <a:lnTo>
                  <a:pt x="299" y="0"/>
                </a:lnTo>
                <a:close/>
                <a:moveTo>
                  <a:pt x="350" y="0"/>
                </a:moveTo>
                <a:lnTo>
                  <a:pt x="0" y="960"/>
                </a:lnTo>
                <a:lnTo>
                  <a:pt x="0" y="969"/>
                </a:lnTo>
                <a:lnTo>
                  <a:pt x="353" y="0"/>
                </a:lnTo>
                <a:lnTo>
                  <a:pt x="350" y="0"/>
                </a:lnTo>
                <a:close/>
                <a:moveTo>
                  <a:pt x="401" y="0"/>
                </a:moveTo>
                <a:lnTo>
                  <a:pt x="0" y="1099"/>
                </a:lnTo>
                <a:lnTo>
                  <a:pt x="0" y="1109"/>
                </a:lnTo>
                <a:lnTo>
                  <a:pt x="404" y="0"/>
                </a:lnTo>
                <a:lnTo>
                  <a:pt x="401" y="0"/>
                </a:lnTo>
                <a:close/>
                <a:moveTo>
                  <a:pt x="452" y="0"/>
                </a:moveTo>
                <a:lnTo>
                  <a:pt x="0" y="1239"/>
                </a:lnTo>
                <a:lnTo>
                  <a:pt x="0" y="1249"/>
                </a:lnTo>
                <a:lnTo>
                  <a:pt x="455" y="0"/>
                </a:lnTo>
                <a:lnTo>
                  <a:pt x="452" y="0"/>
                </a:lnTo>
                <a:close/>
                <a:moveTo>
                  <a:pt x="503" y="0"/>
                </a:moveTo>
                <a:lnTo>
                  <a:pt x="0" y="1379"/>
                </a:lnTo>
                <a:lnTo>
                  <a:pt x="0" y="1389"/>
                </a:lnTo>
                <a:lnTo>
                  <a:pt x="507" y="0"/>
                </a:lnTo>
                <a:lnTo>
                  <a:pt x="503" y="0"/>
                </a:lnTo>
                <a:close/>
                <a:moveTo>
                  <a:pt x="2034" y="0"/>
                </a:moveTo>
                <a:lnTo>
                  <a:pt x="459" y="4324"/>
                </a:lnTo>
                <a:lnTo>
                  <a:pt x="462" y="4324"/>
                </a:lnTo>
                <a:lnTo>
                  <a:pt x="2038" y="0"/>
                </a:lnTo>
                <a:lnTo>
                  <a:pt x="2034" y="0"/>
                </a:lnTo>
                <a:close/>
                <a:moveTo>
                  <a:pt x="1983" y="0"/>
                </a:moveTo>
                <a:lnTo>
                  <a:pt x="408" y="4324"/>
                </a:lnTo>
                <a:lnTo>
                  <a:pt x="411" y="4324"/>
                </a:lnTo>
                <a:lnTo>
                  <a:pt x="1987" y="0"/>
                </a:lnTo>
                <a:lnTo>
                  <a:pt x="1983" y="0"/>
                </a:lnTo>
                <a:close/>
                <a:moveTo>
                  <a:pt x="2086" y="0"/>
                </a:moveTo>
                <a:lnTo>
                  <a:pt x="510" y="4324"/>
                </a:lnTo>
                <a:lnTo>
                  <a:pt x="513" y="4324"/>
                </a:lnTo>
                <a:lnTo>
                  <a:pt x="2089" y="0"/>
                </a:lnTo>
                <a:lnTo>
                  <a:pt x="2086" y="0"/>
                </a:lnTo>
                <a:close/>
                <a:moveTo>
                  <a:pt x="2137" y="0"/>
                </a:moveTo>
                <a:lnTo>
                  <a:pt x="561" y="4324"/>
                </a:lnTo>
                <a:lnTo>
                  <a:pt x="564" y="4324"/>
                </a:lnTo>
                <a:lnTo>
                  <a:pt x="2140" y="0"/>
                </a:lnTo>
                <a:lnTo>
                  <a:pt x="2137" y="0"/>
                </a:lnTo>
                <a:close/>
                <a:moveTo>
                  <a:pt x="2188" y="0"/>
                </a:moveTo>
                <a:lnTo>
                  <a:pt x="612" y="4324"/>
                </a:lnTo>
                <a:lnTo>
                  <a:pt x="615" y="4324"/>
                </a:lnTo>
                <a:lnTo>
                  <a:pt x="2191" y="0"/>
                </a:lnTo>
                <a:lnTo>
                  <a:pt x="2188" y="0"/>
                </a:lnTo>
                <a:close/>
                <a:moveTo>
                  <a:pt x="2239" y="0"/>
                </a:moveTo>
                <a:lnTo>
                  <a:pt x="663" y="4324"/>
                </a:lnTo>
                <a:lnTo>
                  <a:pt x="666" y="4324"/>
                </a:lnTo>
                <a:lnTo>
                  <a:pt x="2242" y="0"/>
                </a:lnTo>
                <a:lnTo>
                  <a:pt x="2239" y="0"/>
                </a:lnTo>
                <a:close/>
                <a:moveTo>
                  <a:pt x="2290" y="0"/>
                </a:moveTo>
                <a:lnTo>
                  <a:pt x="714" y="4324"/>
                </a:lnTo>
                <a:lnTo>
                  <a:pt x="718" y="4324"/>
                </a:lnTo>
                <a:lnTo>
                  <a:pt x="2293" y="0"/>
                </a:lnTo>
                <a:lnTo>
                  <a:pt x="2290" y="0"/>
                </a:lnTo>
                <a:close/>
                <a:moveTo>
                  <a:pt x="2341" y="0"/>
                </a:moveTo>
                <a:lnTo>
                  <a:pt x="765" y="4324"/>
                </a:lnTo>
                <a:lnTo>
                  <a:pt x="769" y="4324"/>
                </a:lnTo>
                <a:lnTo>
                  <a:pt x="2344" y="0"/>
                </a:lnTo>
                <a:lnTo>
                  <a:pt x="2341" y="0"/>
                </a:lnTo>
                <a:close/>
                <a:moveTo>
                  <a:pt x="2392" y="0"/>
                </a:moveTo>
                <a:lnTo>
                  <a:pt x="816" y="4324"/>
                </a:lnTo>
                <a:lnTo>
                  <a:pt x="820" y="4324"/>
                </a:lnTo>
                <a:lnTo>
                  <a:pt x="2395" y="0"/>
                </a:lnTo>
                <a:lnTo>
                  <a:pt x="2392" y="0"/>
                </a:lnTo>
                <a:close/>
                <a:moveTo>
                  <a:pt x="2443" y="0"/>
                </a:moveTo>
                <a:lnTo>
                  <a:pt x="867" y="4324"/>
                </a:lnTo>
                <a:lnTo>
                  <a:pt x="871" y="4324"/>
                </a:lnTo>
                <a:lnTo>
                  <a:pt x="2447" y="0"/>
                </a:lnTo>
                <a:lnTo>
                  <a:pt x="2443" y="0"/>
                </a:lnTo>
                <a:close/>
                <a:moveTo>
                  <a:pt x="2494" y="0"/>
                </a:moveTo>
                <a:lnTo>
                  <a:pt x="918" y="4324"/>
                </a:lnTo>
                <a:lnTo>
                  <a:pt x="922" y="4324"/>
                </a:lnTo>
                <a:lnTo>
                  <a:pt x="2498" y="0"/>
                </a:lnTo>
                <a:lnTo>
                  <a:pt x="2494" y="0"/>
                </a:lnTo>
                <a:close/>
                <a:moveTo>
                  <a:pt x="2545" y="0"/>
                </a:moveTo>
                <a:lnTo>
                  <a:pt x="969" y="4324"/>
                </a:lnTo>
                <a:lnTo>
                  <a:pt x="973" y="4324"/>
                </a:lnTo>
                <a:lnTo>
                  <a:pt x="2549" y="0"/>
                </a:lnTo>
                <a:lnTo>
                  <a:pt x="2545" y="0"/>
                </a:lnTo>
                <a:close/>
                <a:moveTo>
                  <a:pt x="2596" y="0"/>
                </a:moveTo>
                <a:lnTo>
                  <a:pt x="1021" y="4324"/>
                </a:lnTo>
                <a:lnTo>
                  <a:pt x="1024" y="4324"/>
                </a:lnTo>
                <a:lnTo>
                  <a:pt x="2600" y="0"/>
                </a:lnTo>
                <a:lnTo>
                  <a:pt x="2596" y="0"/>
                </a:lnTo>
                <a:close/>
                <a:moveTo>
                  <a:pt x="2647" y="0"/>
                </a:moveTo>
                <a:lnTo>
                  <a:pt x="1072" y="4324"/>
                </a:lnTo>
                <a:lnTo>
                  <a:pt x="1075" y="4324"/>
                </a:lnTo>
                <a:lnTo>
                  <a:pt x="2651" y="0"/>
                </a:lnTo>
                <a:lnTo>
                  <a:pt x="2647" y="0"/>
                </a:lnTo>
                <a:close/>
                <a:moveTo>
                  <a:pt x="2699" y="0"/>
                </a:moveTo>
                <a:lnTo>
                  <a:pt x="1123" y="4324"/>
                </a:lnTo>
                <a:lnTo>
                  <a:pt x="1126" y="4324"/>
                </a:lnTo>
                <a:lnTo>
                  <a:pt x="2702" y="0"/>
                </a:lnTo>
                <a:lnTo>
                  <a:pt x="2699" y="0"/>
                </a:lnTo>
                <a:close/>
                <a:moveTo>
                  <a:pt x="2750" y="0"/>
                </a:moveTo>
                <a:lnTo>
                  <a:pt x="1174" y="4324"/>
                </a:lnTo>
                <a:lnTo>
                  <a:pt x="1177" y="4324"/>
                </a:lnTo>
                <a:lnTo>
                  <a:pt x="2753" y="0"/>
                </a:lnTo>
                <a:lnTo>
                  <a:pt x="2750" y="0"/>
                </a:lnTo>
                <a:close/>
                <a:moveTo>
                  <a:pt x="2801" y="0"/>
                </a:moveTo>
                <a:lnTo>
                  <a:pt x="1225" y="4324"/>
                </a:lnTo>
                <a:lnTo>
                  <a:pt x="1228" y="4324"/>
                </a:lnTo>
                <a:lnTo>
                  <a:pt x="2804" y="0"/>
                </a:lnTo>
                <a:lnTo>
                  <a:pt x="2801" y="0"/>
                </a:lnTo>
                <a:close/>
                <a:moveTo>
                  <a:pt x="2852" y="0"/>
                </a:moveTo>
                <a:lnTo>
                  <a:pt x="1276" y="4324"/>
                </a:lnTo>
                <a:lnTo>
                  <a:pt x="1279" y="4324"/>
                </a:lnTo>
                <a:lnTo>
                  <a:pt x="2855" y="0"/>
                </a:lnTo>
                <a:lnTo>
                  <a:pt x="2852" y="0"/>
                </a:lnTo>
                <a:close/>
                <a:moveTo>
                  <a:pt x="2903" y="0"/>
                </a:moveTo>
                <a:lnTo>
                  <a:pt x="1327" y="4324"/>
                </a:lnTo>
                <a:lnTo>
                  <a:pt x="1330" y="4324"/>
                </a:lnTo>
                <a:lnTo>
                  <a:pt x="2906" y="0"/>
                </a:lnTo>
                <a:lnTo>
                  <a:pt x="2903" y="0"/>
                </a:lnTo>
                <a:close/>
                <a:moveTo>
                  <a:pt x="2954" y="0"/>
                </a:moveTo>
                <a:lnTo>
                  <a:pt x="1378" y="4324"/>
                </a:lnTo>
                <a:lnTo>
                  <a:pt x="1382" y="4324"/>
                </a:lnTo>
                <a:lnTo>
                  <a:pt x="2957" y="0"/>
                </a:lnTo>
                <a:lnTo>
                  <a:pt x="2954" y="0"/>
                </a:lnTo>
                <a:close/>
                <a:moveTo>
                  <a:pt x="3005" y="0"/>
                </a:moveTo>
                <a:lnTo>
                  <a:pt x="1429" y="4324"/>
                </a:lnTo>
                <a:lnTo>
                  <a:pt x="1433" y="4324"/>
                </a:lnTo>
                <a:lnTo>
                  <a:pt x="3008" y="0"/>
                </a:lnTo>
                <a:lnTo>
                  <a:pt x="3005" y="0"/>
                </a:lnTo>
                <a:close/>
                <a:moveTo>
                  <a:pt x="3056" y="0"/>
                </a:moveTo>
                <a:lnTo>
                  <a:pt x="1480" y="4324"/>
                </a:lnTo>
                <a:lnTo>
                  <a:pt x="1484" y="4324"/>
                </a:lnTo>
                <a:lnTo>
                  <a:pt x="3059" y="0"/>
                </a:lnTo>
                <a:lnTo>
                  <a:pt x="3056" y="0"/>
                </a:lnTo>
                <a:close/>
                <a:moveTo>
                  <a:pt x="3107" y="0"/>
                </a:moveTo>
                <a:lnTo>
                  <a:pt x="1531" y="4324"/>
                </a:lnTo>
                <a:lnTo>
                  <a:pt x="1535" y="4324"/>
                </a:lnTo>
                <a:lnTo>
                  <a:pt x="3111" y="0"/>
                </a:lnTo>
                <a:lnTo>
                  <a:pt x="3107" y="0"/>
                </a:lnTo>
                <a:close/>
                <a:moveTo>
                  <a:pt x="3158" y="0"/>
                </a:moveTo>
                <a:lnTo>
                  <a:pt x="1582" y="4324"/>
                </a:lnTo>
                <a:lnTo>
                  <a:pt x="1586" y="4324"/>
                </a:lnTo>
                <a:lnTo>
                  <a:pt x="3162" y="0"/>
                </a:lnTo>
                <a:lnTo>
                  <a:pt x="3158" y="0"/>
                </a:lnTo>
                <a:close/>
                <a:moveTo>
                  <a:pt x="3209" y="0"/>
                </a:moveTo>
                <a:lnTo>
                  <a:pt x="1634" y="4324"/>
                </a:lnTo>
                <a:lnTo>
                  <a:pt x="1637" y="4324"/>
                </a:lnTo>
                <a:lnTo>
                  <a:pt x="3213" y="0"/>
                </a:lnTo>
                <a:lnTo>
                  <a:pt x="3209" y="0"/>
                </a:lnTo>
                <a:close/>
                <a:moveTo>
                  <a:pt x="3260" y="0"/>
                </a:moveTo>
                <a:lnTo>
                  <a:pt x="1685" y="4324"/>
                </a:lnTo>
                <a:lnTo>
                  <a:pt x="1688" y="4324"/>
                </a:lnTo>
                <a:lnTo>
                  <a:pt x="3264" y="0"/>
                </a:lnTo>
                <a:lnTo>
                  <a:pt x="3260" y="0"/>
                </a:lnTo>
                <a:close/>
                <a:moveTo>
                  <a:pt x="3311" y="0"/>
                </a:moveTo>
                <a:lnTo>
                  <a:pt x="1736" y="4324"/>
                </a:lnTo>
                <a:lnTo>
                  <a:pt x="1739" y="4324"/>
                </a:lnTo>
                <a:lnTo>
                  <a:pt x="3315" y="0"/>
                </a:lnTo>
                <a:lnTo>
                  <a:pt x="3311" y="0"/>
                </a:lnTo>
                <a:close/>
                <a:moveTo>
                  <a:pt x="3363" y="0"/>
                </a:moveTo>
                <a:lnTo>
                  <a:pt x="1787" y="4324"/>
                </a:lnTo>
                <a:lnTo>
                  <a:pt x="1790" y="4324"/>
                </a:lnTo>
                <a:lnTo>
                  <a:pt x="3366" y="0"/>
                </a:lnTo>
                <a:lnTo>
                  <a:pt x="3363" y="0"/>
                </a:lnTo>
                <a:close/>
                <a:moveTo>
                  <a:pt x="3414" y="0"/>
                </a:moveTo>
                <a:lnTo>
                  <a:pt x="1838" y="4324"/>
                </a:lnTo>
                <a:lnTo>
                  <a:pt x="1841" y="4324"/>
                </a:lnTo>
                <a:lnTo>
                  <a:pt x="3417" y="0"/>
                </a:lnTo>
                <a:lnTo>
                  <a:pt x="3414" y="0"/>
                </a:lnTo>
                <a:close/>
                <a:moveTo>
                  <a:pt x="3465" y="0"/>
                </a:moveTo>
                <a:lnTo>
                  <a:pt x="1889" y="4324"/>
                </a:lnTo>
                <a:lnTo>
                  <a:pt x="1892" y="4324"/>
                </a:lnTo>
                <a:lnTo>
                  <a:pt x="3468" y="0"/>
                </a:lnTo>
                <a:lnTo>
                  <a:pt x="3465" y="0"/>
                </a:lnTo>
                <a:close/>
                <a:moveTo>
                  <a:pt x="3516" y="0"/>
                </a:moveTo>
                <a:lnTo>
                  <a:pt x="1939" y="4324"/>
                </a:lnTo>
                <a:lnTo>
                  <a:pt x="1942" y="4324"/>
                </a:lnTo>
                <a:lnTo>
                  <a:pt x="3519" y="0"/>
                </a:lnTo>
                <a:lnTo>
                  <a:pt x="3516" y="0"/>
                </a:lnTo>
                <a:close/>
                <a:moveTo>
                  <a:pt x="3567" y="0"/>
                </a:moveTo>
                <a:lnTo>
                  <a:pt x="1990" y="4324"/>
                </a:lnTo>
                <a:lnTo>
                  <a:pt x="1993" y="4324"/>
                </a:lnTo>
                <a:lnTo>
                  <a:pt x="3570" y="0"/>
                </a:lnTo>
                <a:lnTo>
                  <a:pt x="3567" y="0"/>
                </a:lnTo>
                <a:close/>
                <a:moveTo>
                  <a:pt x="3618" y="0"/>
                </a:moveTo>
                <a:lnTo>
                  <a:pt x="2041" y="4324"/>
                </a:lnTo>
                <a:lnTo>
                  <a:pt x="2045" y="4324"/>
                </a:lnTo>
                <a:lnTo>
                  <a:pt x="3621" y="0"/>
                </a:lnTo>
                <a:lnTo>
                  <a:pt x="3618" y="0"/>
                </a:lnTo>
                <a:close/>
                <a:moveTo>
                  <a:pt x="3669" y="0"/>
                </a:moveTo>
                <a:lnTo>
                  <a:pt x="2092" y="4324"/>
                </a:lnTo>
                <a:lnTo>
                  <a:pt x="2096" y="4324"/>
                </a:lnTo>
                <a:lnTo>
                  <a:pt x="3672" y="0"/>
                </a:lnTo>
                <a:lnTo>
                  <a:pt x="3669" y="0"/>
                </a:lnTo>
                <a:close/>
                <a:moveTo>
                  <a:pt x="3720" y="0"/>
                </a:moveTo>
                <a:lnTo>
                  <a:pt x="2143" y="4324"/>
                </a:lnTo>
                <a:lnTo>
                  <a:pt x="2147" y="4324"/>
                </a:lnTo>
                <a:lnTo>
                  <a:pt x="3724" y="0"/>
                </a:lnTo>
                <a:lnTo>
                  <a:pt x="3720" y="0"/>
                </a:lnTo>
                <a:close/>
                <a:moveTo>
                  <a:pt x="3771" y="0"/>
                </a:moveTo>
                <a:lnTo>
                  <a:pt x="2194" y="4324"/>
                </a:lnTo>
                <a:lnTo>
                  <a:pt x="2198" y="4324"/>
                </a:lnTo>
                <a:lnTo>
                  <a:pt x="3775" y="0"/>
                </a:lnTo>
                <a:lnTo>
                  <a:pt x="3771" y="0"/>
                </a:lnTo>
                <a:close/>
                <a:moveTo>
                  <a:pt x="3822" y="0"/>
                </a:moveTo>
                <a:lnTo>
                  <a:pt x="2245" y="4324"/>
                </a:lnTo>
                <a:lnTo>
                  <a:pt x="2249" y="4324"/>
                </a:lnTo>
                <a:lnTo>
                  <a:pt x="3826" y="0"/>
                </a:lnTo>
                <a:lnTo>
                  <a:pt x="3822" y="0"/>
                </a:lnTo>
                <a:close/>
                <a:moveTo>
                  <a:pt x="3873" y="0"/>
                </a:moveTo>
                <a:lnTo>
                  <a:pt x="2297" y="4324"/>
                </a:lnTo>
                <a:lnTo>
                  <a:pt x="2300" y="4324"/>
                </a:lnTo>
                <a:lnTo>
                  <a:pt x="3877" y="0"/>
                </a:lnTo>
                <a:lnTo>
                  <a:pt x="3873" y="0"/>
                </a:lnTo>
                <a:close/>
                <a:moveTo>
                  <a:pt x="3924" y="0"/>
                </a:moveTo>
                <a:lnTo>
                  <a:pt x="2348" y="4324"/>
                </a:lnTo>
                <a:lnTo>
                  <a:pt x="2351" y="4324"/>
                </a:lnTo>
                <a:lnTo>
                  <a:pt x="3928" y="0"/>
                </a:lnTo>
                <a:lnTo>
                  <a:pt x="3924" y="0"/>
                </a:lnTo>
                <a:close/>
                <a:moveTo>
                  <a:pt x="3975" y="0"/>
                </a:moveTo>
                <a:lnTo>
                  <a:pt x="2399" y="4324"/>
                </a:lnTo>
                <a:lnTo>
                  <a:pt x="2402" y="4324"/>
                </a:lnTo>
                <a:lnTo>
                  <a:pt x="3979" y="0"/>
                </a:lnTo>
                <a:lnTo>
                  <a:pt x="3975" y="0"/>
                </a:lnTo>
                <a:close/>
                <a:moveTo>
                  <a:pt x="4027" y="0"/>
                </a:moveTo>
                <a:lnTo>
                  <a:pt x="2450" y="4324"/>
                </a:lnTo>
                <a:lnTo>
                  <a:pt x="2453" y="4324"/>
                </a:lnTo>
                <a:lnTo>
                  <a:pt x="4030" y="0"/>
                </a:lnTo>
                <a:lnTo>
                  <a:pt x="4027" y="0"/>
                </a:lnTo>
                <a:close/>
                <a:moveTo>
                  <a:pt x="4078" y="0"/>
                </a:moveTo>
                <a:lnTo>
                  <a:pt x="2501" y="4324"/>
                </a:lnTo>
                <a:lnTo>
                  <a:pt x="2504" y="4324"/>
                </a:lnTo>
                <a:lnTo>
                  <a:pt x="4081" y="0"/>
                </a:lnTo>
                <a:lnTo>
                  <a:pt x="4078" y="0"/>
                </a:lnTo>
                <a:close/>
                <a:moveTo>
                  <a:pt x="4129" y="0"/>
                </a:moveTo>
                <a:lnTo>
                  <a:pt x="2552" y="4324"/>
                </a:lnTo>
                <a:lnTo>
                  <a:pt x="2555" y="4324"/>
                </a:lnTo>
                <a:lnTo>
                  <a:pt x="4132" y="0"/>
                </a:lnTo>
                <a:lnTo>
                  <a:pt x="4129" y="0"/>
                </a:lnTo>
                <a:close/>
                <a:moveTo>
                  <a:pt x="4180" y="0"/>
                </a:moveTo>
                <a:lnTo>
                  <a:pt x="2603" y="4324"/>
                </a:lnTo>
                <a:lnTo>
                  <a:pt x="2606" y="4324"/>
                </a:lnTo>
                <a:lnTo>
                  <a:pt x="4183" y="0"/>
                </a:lnTo>
                <a:lnTo>
                  <a:pt x="4180" y="0"/>
                </a:lnTo>
                <a:close/>
                <a:moveTo>
                  <a:pt x="4231" y="0"/>
                </a:moveTo>
                <a:lnTo>
                  <a:pt x="2654" y="4324"/>
                </a:lnTo>
                <a:lnTo>
                  <a:pt x="2658" y="4324"/>
                </a:lnTo>
                <a:lnTo>
                  <a:pt x="4234" y="0"/>
                </a:lnTo>
                <a:lnTo>
                  <a:pt x="4231" y="0"/>
                </a:lnTo>
                <a:close/>
                <a:moveTo>
                  <a:pt x="554" y="0"/>
                </a:moveTo>
                <a:lnTo>
                  <a:pt x="0" y="1519"/>
                </a:lnTo>
                <a:lnTo>
                  <a:pt x="0" y="1529"/>
                </a:lnTo>
                <a:lnTo>
                  <a:pt x="558" y="0"/>
                </a:lnTo>
                <a:lnTo>
                  <a:pt x="554" y="0"/>
                </a:lnTo>
                <a:close/>
                <a:moveTo>
                  <a:pt x="605" y="0"/>
                </a:moveTo>
                <a:lnTo>
                  <a:pt x="0" y="1660"/>
                </a:lnTo>
                <a:lnTo>
                  <a:pt x="0" y="1670"/>
                </a:lnTo>
                <a:lnTo>
                  <a:pt x="609" y="0"/>
                </a:lnTo>
                <a:lnTo>
                  <a:pt x="605" y="0"/>
                </a:lnTo>
                <a:close/>
                <a:moveTo>
                  <a:pt x="656" y="0"/>
                </a:moveTo>
                <a:lnTo>
                  <a:pt x="0" y="1800"/>
                </a:lnTo>
                <a:lnTo>
                  <a:pt x="0" y="1810"/>
                </a:lnTo>
                <a:lnTo>
                  <a:pt x="660" y="0"/>
                </a:lnTo>
                <a:lnTo>
                  <a:pt x="656" y="0"/>
                </a:lnTo>
                <a:close/>
                <a:moveTo>
                  <a:pt x="707" y="0"/>
                </a:moveTo>
                <a:lnTo>
                  <a:pt x="0" y="1940"/>
                </a:lnTo>
                <a:lnTo>
                  <a:pt x="0" y="1950"/>
                </a:lnTo>
                <a:lnTo>
                  <a:pt x="711" y="0"/>
                </a:lnTo>
                <a:lnTo>
                  <a:pt x="707" y="0"/>
                </a:lnTo>
                <a:close/>
                <a:moveTo>
                  <a:pt x="758" y="0"/>
                </a:moveTo>
                <a:lnTo>
                  <a:pt x="0" y="2080"/>
                </a:lnTo>
                <a:lnTo>
                  <a:pt x="0" y="2089"/>
                </a:lnTo>
                <a:lnTo>
                  <a:pt x="762" y="0"/>
                </a:lnTo>
                <a:lnTo>
                  <a:pt x="758" y="0"/>
                </a:lnTo>
                <a:close/>
                <a:moveTo>
                  <a:pt x="810" y="0"/>
                </a:moveTo>
                <a:lnTo>
                  <a:pt x="0" y="2220"/>
                </a:lnTo>
                <a:lnTo>
                  <a:pt x="0" y="2229"/>
                </a:lnTo>
                <a:lnTo>
                  <a:pt x="813" y="0"/>
                </a:lnTo>
                <a:lnTo>
                  <a:pt x="810" y="0"/>
                </a:lnTo>
                <a:close/>
                <a:moveTo>
                  <a:pt x="861" y="0"/>
                </a:moveTo>
                <a:lnTo>
                  <a:pt x="0" y="2360"/>
                </a:lnTo>
                <a:lnTo>
                  <a:pt x="0" y="2369"/>
                </a:lnTo>
                <a:lnTo>
                  <a:pt x="864" y="0"/>
                </a:lnTo>
                <a:lnTo>
                  <a:pt x="861" y="0"/>
                </a:lnTo>
                <a:close/>
                <a:moveTo>
                  <a:pt x="912" y="0"/>
                </a:moveTo>
                <a:lnTo>
                  <a:pt x="0" y="2500"/>
                </a:lnTo>
                <a:lnTo>
                  <a:pt x="0" y="2509"/>
                </a:lnTo>
                <a:lnTo>
                  <a:pt x="915" y="0"/>
                </a:lnTo>
                <a:lnTo>
                  <a:pt x="912" y="0"/>
                </a:lnTo>
                <a:close/>
                <a:moveTo>
                  <a:pt x="963" y="0"/>
                </a:moveTo>
                <a:lnTo>
                  <a:pt x="0" y="2640"/>
                </a:lnTo>
                <a:lnTo>
                  <a:pt x="0" y="2649"/>
                </a:lnTo>
                <a:lnTo>
                  <a:pt x="966" y="0"/>
                </a:lnTo>
                <a:lnTo>
                  <a:pt x="963" y="0"/>
                </a:lnTo>
                <a:close/>
                <a:moveTo>
                  <a:pt x="1014" y="0"/>
                </a:moveTo>
                <a:lnTo>
                  <a:pt x="0" y="2781"/>
                </a:lnTo>
                <a:lnTo>
                  <a:pt x="0" y="2790"/>
                </a:lnTo>
                <a:lnTo>
                  <a:pt x="1017" y="0"/>
                </a:lnTo>
                <a:lnTo>
                  <a:pt x="1014" y="0"/>
                </a:lnTo>
                <a:close/>
                <a:moveTo>
                  <a:pt x="1065" y="0"/>
                </a:moveTo>
                <a:lnTo>
                  <a:pt x="0" y="2921"/>
                </a:lnTo>
                <a:lnTo>
                  <a:pt x="0" y="2930"/>
                </a:lnTo>
                <a:lnTo>
                  <a:pt x="1068" y="0"/>
                </a:lnTo>
                <a:lnTo>
                  <a:pt x="1065" y="0"/>
                </a:lnTo>
                <a:close/>
                <a:moveTo>
                  <a:pt x="1116" y="0"/>
                </a:moveTo>
                <a:lnTo>
                  <a:pt x="0" y="3061"/>
                </a:lnTo>
                <a:lnTo>
                  <a:pt x="0" y="3070"/>
                </a:lnTo>
                <a:lnTo>
                  <a:pt x="1119" y="0"/>
                </a:lnTo>
                <a:lnTo>
                  <a:pt x="1116" y="0"/>
                </a:lnTo>
                <a:close/>
                <a:moveTo>
                  <a:pt x="1167" y="0"/>
                </a:moveTo>
                <a:lnTo>
                  <a:pt x="0" y="3201"/>
                </a:lnTo>
                <a:lnTo>
                  <a:pt x="0" y="3210"/>
                </a:lnTo>
                <a:lnTo>
                  <a:pt x="1171" y="0"/>
                </a:lnTo>
                <a:lnTo>
                  <a:pt x="1167" y="0"/>
                </a:lnTo>
                <a:close/>
                <a:moveTo>
                  <a:pt x="1218" y="0"/>
                </a:moveTo>
                <a:lnTo>
                  <a:pt x="0" y="3341"/>
                </a:lnTo>
                <a:lnTo>
                  <a:pt x="0" y="3350"/>
                </a:lnTo>
                <a:lnTo>
                  <a:pt x="1222" y="0"/>
                </a:lnTo>
                <a:lnTo>
                  <a:pt x="1218" y="0"/>
                </a:lnTo>
                <a:close/>
                <a:moveTo>
                  <a:pt x="1269" y="0"/>
                </a:moveTo>
                <a:lnTo>
                  <a:pt x="0" y="3481"/>
                </a:lnTo>
                <a:lnTo>
                  <a:pt x="0" y="3490"/>
                </a:lnTo>
                <a:lnTo>
                  <a:pt x="1273" y="0"/>
                </a:lnTo>
                <a:lnTo>
                  <a:pt x="1269" y="0"/>
                </a:lnTo>
                <a:close/>
                <a:moveTo>
                  <a:pt x="1320" y="0"/>
                </a:moveTo>
                <a:lnTo>
                  <a:pt x="0" y="3620"/>
                </a:lnTo>
                <a:lnTo>
                  <a:pt x="0" y="3630"/>
                </a:lnTo>
                <a:lnTo>
                  <a:pt x="1324" y="0"/>
                </a:lnTo>
                <a:lnTo>
                  <a:pt x="1320" y="0"/>
                </a:lnTo>
                <a:close/>
                <a:moveTo>
                  <a:pt x="1371" y="0"/>
                </a:moveTo>
                <a:lnTo>
                  <a:pt x="0" y="3760"/>
                </a:lnTo>
                <a:lnTo>
                  <a:pt x="0" y="3770"/>
                </a:lnTo>
                <a:lnTo>
                  <a:pt x="1375" y="0"/>
                </a:lnTo>
                <a:lnTo>
                  <a:pt x="1371" y="0"/>
                </a:lnTo>
                <a:close/>
                <a:moveTo>
                  <a:pt x="1423" y="0"/>
                </a:moveTo>
                <a:lnTo>
                  <a:pt x="0" y="3901"/>
                </a:lnTo>
                <a:lnTo>
                  <a:pt x="0" y="3911"/>
                </a:lnTo>
                <a:lnTo>
                  <a:pt x="1426" y="0"/>
                </a:lnTo>
                <a:lnTo>
                  <a:pt x="1423" y="0"/>
                </a:lnTo>
                <a:close/>
                <a:moveTo>
                  <a:pt x="1474" y="0"/>
                </a:moveTo>
                <a:lnTo>
                  <a:pt x="0" y="4041"/>
                </a:lnTo>
                <a:lnTo>
                  <a:pt x="0" y="4051"/>
                </a:lnTo>
                <a:lnTo>
                  <a:pt x="1477" y="0"/>
                </a:lnTo>
                <a:lnTo>
                  <a:pt x="1474" y="0"/>
                </a:lnTo>
                <a:close/>
                <a:moveTo>
                  <a:pt x="1525" y="0"/>
                </a:moveTo>
                <a:lnTo>
                  <a:pt x="0" y="4181"/>
                </a:lnTo>
                <a:lnTo>
                  <a:pt x="0" y="4191"/>
                </a:lnTo>
                <a:lnTo>
                  <a:pt x="1528" y="0"/>
                </a:lnTo>
                <a:lnTo>
                  <a:pt x="1525" y="0"/>
                </a:lnTo>
                <a:close/>
                <a:moveTo>
                  <a:pt x="1576" y="0"/>
                </a:moveTo>
                <a:lnTo>
                  <a:pt x="0" y="4321"/>
                </a:lnTo>
                <a:lnTo>
                  <a:pt x="0" y="4324"/>
                </a:lnTo>
                <a:lnTo>
                  <a:pt x="2" y="4324"/>
                </a:lnTo>
                <a:lnTo>
                  <a:pt x="1579" y="0"/>
                </a:lnTo>
                <a:lnTo>
                  <a:pt x="1576" y="0"/>
                </a:lnTo>
                <a:close/>
                <a:moveTo>
                  <a:pt x="1627" y="0"/>
                </a:moveTo>
                <a:lnTo>
                  <a:pt x="50" y="4324"/>
                </a:lnTo>
                <a:lnTo>
                  <a:pt x="53" y="4324"/>
                </a:lnTo>
                <a:lnTo>
                  <a:pt x="1630" y="0"/>
                </a:lnTo>
                <a:lnTo>
                  <a:pt x="1627" y="0"/>
                </a:lnTo>
                <a:close/>
                <a:moveTo>
                  <a:pt x="1678" y="0"/>
                </a:moveTo>
                <a:lnTo>
                  <a:pt x="101" y="4324"/>
                </a:lnTo>
                <a:lnTo>
                  <a:pt x="105" y="4324"/>
                </a:lnTo>
                <a:lnTo>
                  <a:pt x="1681" y="0"/>
                </a:lnTo>
                <a:lnTo>
                  <a:pt x="1678" y="0"/>
                </a:lnTo>
                <a:close/>
                <a:moveTo>
                  <a:pt x="1729" y="0"/>
                </a:moveTo>
                <a:lnTo>
                  <a:pt x="152" y="4324"/>
                </a:lnTo>
                <a:lnTo>
                  <a:pt x="156" y="4324"/>
                </a:lnTo>
                <a:lnTo>
                  <a:pt x="1732" y="0"/>
                </a:lnTo>
                <a:lnTo>
                  <a:pt x="1729" y="0"/>
                </a:lnTo>
                <a:close/>
                <a:moveTo>
                  <a:pt x="1780" y="0"/>
                </a:moveTo>
                <a:lnTo>
                  <a:pt x="203" y="4324"/>
                </a:lnTo>
                <a:lnTo>
                  <a:pt x="207" y="4324"/>
                </a:lnTo>
                <a:lnTo>
                  <a:pt x="1783" y="0"/>
                </a:lnTo>
                <a:lnTo>
                  <a:pt x="1780" y="0"/>
                </a:lnTo>
                <a:close/>
                <a:moveTo>
                  <a:pt x="1831" y="0"/>
                </a:moveTo>
                <a:lnTo>
                  <a:pt x="254" y="4324"/>
                </a:lnTo>
                <a:lnTo>
                  <a:pt x="258" y="4324"/>
                </a:lnTo>
                <a:lnTo>
                  <a:pt x="1835" y="0"/>
                </a:lnTo>
                <a:lnTo>
                  <a:pt x="1831" y="0"/>
                </a:lnTo>
                <a:close/>
                <a:moveTo>
                  <a:pt x="1882" y="0"/>
                </a:moveTo>
                <a:lnTo>
                  <a:pt x="305" y="4324"/>
                </a:lnTo>
                <a:lnTo>
                  <a:pt x="309" y="4324"/>
                </a:lnTo>
                <a:lnTo>
                  <a:pt x="1886" y="0"/>
                </a:lnTo>
                <a:lnTo>
                  <a:pt x="1882" y="0"/>
                </a:lnTo>
                <a:close/>
                <a:moveTo>
                  <a:pt x="1932" y="0"/>
                </a:moveTo>
                <a:lnTo>
                  <a:pt x="357" y="4324"/>
                </a:lnTo>
                <a:lnTo>
                  <a:pt x="360" y="4324"/>
                </a:lnTo>
                <a:lnTo>
                  <a:pt x="1936" y="0"/>
                </a:lnTo>
                <a:lnTo>
                  <a:pt x="1932" y="0"/>
                </a:lnTo>
                <a:close/>
                <a:moveTo>
                  <a:pt x="6631" y="0"/>
                </a:moveTo>
                <a:lnTo>
                  <a:pt x="5055" y="4324"/>
                </a:lnTo>
                <a:lnTo>
                  <a:pt x="5058" y="4324"/>
                </a:lnTo>
                <a:lnTo>
                  <a:pt x="6634" y="0"/>
                </a:lnTo>
                <a:lnTo>
                  <a:pt x="6631" y="0"/>
                </a:lnTo>
                <a:close/>
                <a:moveTo>
                  <a:pt x="6580" y="0"/>
                </a:moveTo>
                <a:lnTo>
                  <a:pt x="5004" y="4324"/>
                </a:lnTo>
                <a:lnTo>
                  <a:pt x="5007" y="4324"/>
                </a:lnTo>
                <a:lnTo>
                  <a:pt x="6583" y="0"/>
                </a:lnTo>
                <a:lnTo>
                  <a:pt x="6580" y="0"/>
                </a:lnTo>
                <a:close/>
                <a:moveTo>
                  <a:pt x="6682" y="0"/>
                </a:moveTo>
                <a:lnTo>
                  <a:pt x="5106" y="4324"/>
                </a:lnTo>
                <a:lnTo>
                  <a:pt x="5109" y="4324"/>
                </a:lnTo>
                <a:lnTo>
                  <a:pt x="6685" y="0"/>
                </a:lnTo>
                <a:lnTo>
                  <a:pt x="6682" y="0"/>
                </a:lnTo>
                <a:close/>
                <a:moveTo>
                  <a:pt x="6733" y="0"/>
                </a:moveTo>
                <a:lnTo>
                  <a:pt x="5157" y="4324"/>
                </a:lnTo>
                <a:lnTo>
                  <a:pt x="5160" y="4324"/>
                </a:lnTo>
                <a:lnTo>
                  <a:pt x="6736" y="0"/>
                </a:lnTo>
                <a:lnTo>
                  <a:pt x="6733" y="0"/>
                </a:lnTo>
                <a:close/>
                <a:moveTo>
                  <a:pt x="6784" y="0"/>
                </a:moveTo>
                <a:lnTo>
                  <a:pt x="5208" y="4324"/>
                </a:lnTo>
                <a:lnTo>
                  <a:pt x="5211" y="4324"/>
                </a:lnTo>
                <a:lnTo>
                  <a:pt x="6787" y="0"/>
                </a:lnTo>
                <a:lnTo>
                  <a:pt x="6784" y="0"/>
                </a:lnTo>
                <a:close/>
                <a:moveTo>
                  <a:pt x="6835" y="0"/>
                </a:moveTo>
                <a:lnTo>
                  <a:pt x="5259" y="4324"/>
                </a:lnTo>
                <a:lnTo>
                  <a:pt x="5263" y="4324"/>
                </a:lnTo>
                <a:lnTo>
                  <a:pt x="6838" y="0"/>
                </a:lnTo>
                <a:lnTo>
                  <a:pt x="6835" y="0"/>
                </a:lnTo>
                <a:close/>
                <a:moveTo>
                  <a:pt x="6886" y="0"/>
                </a:moveTo>
                <a:lnTo>
                  <a:pt x="5310" y="4324"/>
                </a:lnTo>
                <a:lnTo>
                  <a:pt x="5314" y="4324"/>
                </a:lnTo>
                <a:lnTo>
                  <a:pt x="6889" y="0"/>
                </a:lnTo>
                <a:lnTo>
                  <a:pt x="6886" y="0"/>
                </a:lnTo>
                <a:close/>
                <a:moveTo>
                  <a:pt x="6937" y="0"/>
                </a:moveTo>
                <a:lnTo>
                  <a:pt x="5361" y="4324"/>
                </a:lnTo>
                <a:lnTo>
                  <a:pt x="5365" y="4324"/>
                </a:lnTo>
                <a:lnTo>
                  <a:pt x="6940" y="0"/>
                </a:lnTo>
                <a:lnTo>
                  <a:pt x="6937" y="0"/>
                </a:lnTo>
                <a:close/>
                <a:moveTo>
                  <a:pt x="6988" y="0"/>
                </a:moveTo>
                <a:lnTo>
                  <a:pt x="5412" y="4324"/>
                </a:lnTo>
                <a:lnTo>
                  <a:pt x="5416" y="4324"/>
                </a:lnTo>
                <a:lnTo>
                  <a:pt x="6992" y="0"/>
                </a:lnTo>
                <a:lnTo>
                  <a:pt x="6988" y="0"/>
                </a:lnTo>
                <a:close/>
                <a:moveTo>
                  <a:pt x="7039" y="0"/>
                </a:moveTo>
                <a:lnTo>
                  <a:pt x="5463" y="4324"/>
                </a:lnTo>
                <a:lnTo>
                  <a:pt x="5467" y="4324"/>
                </a:lnTo>
                <a:lnTo>
                  <a:pt x="7043" y="0"/>
                </a:lnTo>
                <a:lnTo>
                  <a:pt x="7039" y="0"/>
                </a:lnTo>
                <a:close/>
                <a:moveTo>
                  <a:pt x="7090" y="0"/>
                </a:moveTo>
                <a:lnTo>
                  <a:pt x="5515" y="4324"/>
                </a:lnTo>
                <a:lnTo>
                  <a:pt x="5518" y="4324"/>
                </a:lnTo>
                <a:lnTo>
                  <a:pt x="7094" y="0"/>
                </a:lnTo>
                <a:lnTo>
                  <a:pt x="7090" y="0"/>
                </a:lnTo>
                <a:close/>
                <a:moveTo>
                  <a:pt x="7141" y="0"/>
                </a:moveTo>
                <a:lnTo>
                  <a:pt x="5566" y="4324"/>
                </a:lnTo>
                <a:lnTo>
                  <a:pt x="5569" y="4324"/>
                </a:lnTo>
                <a:lnTo>
                  <a:pt x="7145" y="0"/>
                </a:lnTo>
                <a:lnTo>
                  <a:pt x="7141" y="0"/>
                </a:lnTo>
                <a:close/>
                <a:moveTo>
                  <a:pt x="7192" y="0"/>
                </a:moveTo>
                <a:lnTo>
                  <a:pt x="5617" y="4324"/>
                </a:lnTo>
                <a:lnTo>
                  <a:pt x="5620" y="4324"/>
                </a:lnTo>
                <a:lnTo>
                  <a:pt x="7196" y="0"/>
                </a:lnTo>
                <a:lnTo>
                  <a:pt x="7192" y="0"/>
                </a:lnTo>
                <a:close/>
                <a:moveTo>
                  <a:pt x="7244" y="0"/>
                </a:moveTo>
                <a:lnTo>
                  <a:pt x="5668" y="4324"/>
                </a:lnTo>
                <a:lnTo>
                  <a:pt x="5671" y="4324"/>
                </a:lnTo>
                <a:lnTo>
                  <a:pt x="7247" y="0"/>
                </a:lnTo>
                <a:lnTo>
                  <a:pt x="7244" y="0"/>
                </a:lnTo>
                <a:close/>
                <a:moveTo>
                  <a:pt x="7295" y="0"/>
                </a:moveTo>
                <a:lnTo>
                  <a:pt x="5719" y="4324"/>
                </a:lnTo>
                <a:lnTo>
                  <a:pt x="5722" y="4324"/>
                </a:lnTo>
                <a:lnTo>
                  <a:pt x="7298" y="0"/>
                </a:lnTo>
                <a:lnTo>
                  <a:pt x="7295" y="0"/>
                </a:lnTo>
                <a:close/>
                <a:moveTo>
                  <a:pt x="7346" y="0"/>
                </a:moveTo>
                <a:lnTo>
                  <a:pt x="5769" y="4324"/>
                </a:lnTo>
                <a:lnTo>
                  <a:pt x="5772" y="4324"/>
                </a:lnTo>
                <a:lnTo>
                  <a:pt x="7349" y="0"/>
                </a:lnTo>
                <a:lnTo>
                  <a:pt x="7346" y="0"/>
                </a:lnTo>
                <a:close/>
                <a:moveTo>
                  <a:pt x="7397" y="0"/>
                </a:moveTo>
                <a:lnTo>
                  <a:pt x="5820" y="4324"/>
                </a:lnTo>
                <a:lnTo>
                  <a:pt x="5823" y="4324"/>
                </a:lnTo>
                <a:lnTo>
                  <a:pt x="7400" y="0"/>
                </a:lnTo>
                <a:lnTo>
                  <a:pt x="7397" y="0"/>
                </a:lnTo>
                <a:close/>
                <a:moveTo>
                  <a:pt x="7448" y="0"/>
                </a:moveTo>
                <a:lnTo>
                  <a:pt x="5871" y="4324"/>
                </a:lnTo>
                <a:lnTo>
                  <a:pt x="5874" y="4324"/>
                </a:lnTo>
                <a:lnTo>
                  <a:pt x="7451" y="0"/>
                </a:lnTo>
                <a:lnTo>
                  <a:pt x="7448" y="0"/>
                </a:lnTo>
                <a:close/>
                <a:moveTo>
                  <a:pt x="7499" y="0"/>
                </a:moveTo>
                <a:lnTo>
                  <a:pt x="5922" y="4324"/>
                </a:lnTo>
                <a:lnTo>
                  <a:pt x="5926" y="4324"/>
                </a:lnTo>
                <a:lnTo>
                  <a:pt x="7502" y="0"/>
                </a:lnTo>
                <a:lnTo>
                  <a:pt x="7499" y="0"/>
                </a:lnTo>
                <a:close/>
                <a:moveTo>
                  <a:pt x="7550" y="0"/>
                </a:moveTo>
                <a:lnTo>
                  <a:pt x="5973" y="4324"/>
                </a:lnTo>
                <a:lnTo>
                  <a:pt x="5977" y="4324"/>
                </a:lnTo>
                <a:lnTo>
                  <a:pt x="7553" y="0"/>
                </a:lnTo>
                <a:lnTo>
                  <a:pt x="7550" y="0"/>
                </a:lnTo>
                <a:close/>
                <a:moveTo>
                  <a:pt x="7601" y="0"/>
                </a:moveTo>
                <a:lnTo>
                  <a:pt x="6024" y="4324"/>
                </a:lnTo>
                <a:lnTo>
                  <a:pt x="6028" y="4324"/>
                </a:lnTo>
                <a:lnTo>
                  <a:pt x="7605" y="0"/>
                </a:lnTo>
                <a:lnTo>
                  <a:pt x="7601" y="0"/>
                </a:lnTo>
                <a:close/>
                <a:moveTo>
                  <a:pt x="7652" y="0"/>
                </a:moveTo>
                <a:lnTo>
                  <a:pt x="6075" y="4324"/>
                </a:lnTo>
                <a:lnTo>
                  <a:pt x="6079" y="4324"/>
                </a:lnTo>
                <a:lnTo>
                  <a:pt x="7656" y="0"/>
                </a:lnTo>
                <a:lnTo>
                  <a:pt x="7652" y="0"/>
                </a:lnTo>
                <a:close/>
                <a:moveTo>
                  <a:pt x="6126" y="4324"/>
                </a:moveTo>
                <a:lnTo>
                  <a:pt x="6130" y="4324"/>
                </a:lnTo>
                <a:lnTo>
                  <a:pt x="7678" y="79"/>
                </a:lnTo>
                <a:lnTo>
                  <a:pt x="7678" y="69"/>
                </a:lnTo>
                <a:lnTo>
                  <a:pt x="6126" y="4324"/>
                </a:lnTo>
                <a:close/>
                <a:moveTo>
                  <a:pt x="6181" y="4324"/>
                </a:moveTo>
                <a:lnTo>
                  <a:pt x="7678" y="219"/>
                </a:lnTo>
                <a:lnTo>
                  <a:pt x="7678" y="209"/>
                </a:lnTo>
                <a:lnTo>
                  <a:pt x="6178" y="4324"/>
                </a:lnTo>
                <a:lnTo>
                  <a:pt x="6181" y="4324"/>
                </a:lnTo>
                <a:close/>
                <a:moveTo>
                  <a:pt x="6232" y="4324"/>
                </a:moveTo>
                <a:lnTo>
                  <a:pt x="7678" y="358"/>
                </a:lnTo>
                <a:lnTo>
                  <a:pt x="7678" y="349"/>
                </a:lnTo>
                <a:lnTo>
                  <a:pt x="6229" y="4324"/>
                </a:lnTo>
                <a:lnTo>
                  <a:pt x="6232" y="4324"/>
                </a:lnTo>
                <a:close/>
                <a:moveTo>
                  <a:pt x="4333" y="0"/>
                </a:moveTo>
                <a:lnTo>
                  <a:pt x="2756" y="4324"/>
                </a:lnTo>
                <a:lnTo>
                  <a:pt x="2760" y="4324"/>
                </a:lnTo>
                <a:lnTo>
                  <a:pt x="4336" y="0"/>
                </a:lnTo>
                <a:lnTo>
                  <a:pt x="4333" y="0"/>
                </a:lnTo>
                <a:close/>
                <a:moveTo>
                  <a:pt x="4282" y="0"/>
                </a:moveTo>
                <a:lnTo>
                  <a:pt x="2705" y="4324"/>
                </a:lnTo>
                <a:lnTo>
                  <a:pt x="2709" y="4324"/>
                </a:lnTo>
                <a:lnTo>
                  <a:pt x="4285" y="0"/>
                </a:lnTo>
                <a:lnTo>
                  <a:pt x="4282" y="0"/>
                </a:lnTo>
                <a:close/>
                <a:moveTo>
                  <a:pt x="4384" y="0"/>
                </a:moveTo>
                <a:lnTo>
                  <a:pt x="2807" y="4324"/>
                </a:lnTo>
                <a:lnTo>
                  <a:pt x="2811" y="4324"/>
                </a:lnTo>
                <a:lnTo>
                  <a:pt x="4388" y="0"/>
                </a:lnTo>
                <a:lnTo>
                  <a:pt x="4384" y="0"/>
                </a:lnTo>
                <a:close/>
                <a:moveTo>
                  <a:pt x="4435" y="0"/>
                </a:moveTo>
                <a:lnTo>
                  <a:pt x="2858" y="4324"/>
                </a:lnTo>
                <a:lnTo>
                  <a:pt x="2862" y="4324"/>
                </a:lnTo>
                <a:lnTo>
                  <a:pt x="4439" y="0"/>
                </a:lnTo>
                <a:lnTo>
                  <a:pt x="4435" y="0"/>
                </a:lnTo>
                <a:close/>
                <a:moveTo>
                  <a:pt x="4486" y="0"/>
                </a:moveTo>
                <a:lnTo>
                  <a:pt x="2909" y="4324"/>
                </a:lnTo>
                <a:lnTo>
                  <a:pt x="2913" y="4324"/>
                </a:lnTo>
                <a:lnTo>
                  <a:pt x="4490" y="0"/>
                </a:lnTo>
                <a:lnTo>
                  <a:pt x="4486" y="0"/>
                </a:lnTo>
                <a:close/>
                <a:moveTo>
                  <a:pt x="4537" y="0"/>
                </a:moveTo>
                <a:lnTo>
                  <a:pt x="2961" y="4324"/>
                </a:lnTo>
                <a:lnTo>
                  <a:pt x="2964" y="4324"/>
                </a:lnTo>
                <a:lnTo>
                  <a:pt x="4541" y="0"/>
                </a:lnTo>
                <a:lnTo>
                  <a:pt x="4537" y="0"/>
                </a:lnTo>
                <a:close/>
                <a:moveTo>
                  <a:pt x="4588" y="0"/>
                </a:moveTo>
                <a:lnTo>
                  <a:pt x="3012" y="4324"/>
                </a:lnTo>
                <a:lnTo>
                  <a:pt x="3015" y="4324"/>
                </a:lnTo>
                <a:lnTo>
                  <a:pt x="4592" y="0"/>
                </a:lnTo>
                <a:lnTo>
                  <a:pt x="4588" y="0"/>
                </a:lnTo>
                <a:close/>
                <a:moveTo>
                  <a:pt x="4640" y="0"/>
                </a:moveTo>
                <a:lnTo>
                  <a:pt x="3063" y="4324"/>
                </a:lnTo>
                <a:lnTo>
                  <a:pt x="3066" y="4324"/>
                </a:lnTo>
                <a:lnTo>
                  <a:pt x="4643" y="0"/>
                </a:lnTo>
                <a:lnTo>
                  <a:pt x="4640" y="0"/>
                </a:lnTo>
                <a:close/>
                <a:moveTo>
                  <a:pt x="4691" y="0"/>
                </a:moveTo>
                <a:lnTo>
                  <a:pt x="3114" y="4324"/>
                </a:lnTo>
                <a:lnTo>
                  <a:pt x="3117" y="4324"/>
                </a:lnTo>
                <a:lnTo>
                  <a:pt x="4694" y="0"/>
                </a:lnTo>
                <a:lnTo>
                  <a:pt x="4691" y="0"/>
                </a:lnTo>
                <a:close/>
                <a:moveTo>
                  <a:pt x="4742" y="0"/>
                </a:moveTo>
                <a:lnTo>
                  <a:pt x="3165" y="4324"/>
                </a:lnTo>
                <a:lnTo>
                  <a:pt x="3168" y="4324"/>
                </a:lnTo>
                <a:lnTo>
                  <a:pt x="4745" y="0"/>
                </a:lnTo>
                <a:lnTo>
                  <a:pt x="4742" y="0"/>
                </a:lnTo>
                <a:close/>
                <a:moveTo>
                  <a:pt x="4793" y="0"/>
                </a:moveTo>
                <a:lnTo>
                  <a:pt x="3216" y="4324"/>
                </a:lnTo>
                <a:lnTo>
                  <a:pt x="3219" y="4324"/>
                </a:lnTo>
                <a:lnTo>
                  <a:pt x="4796" y="0"/>
                </a:lnTo>
                <a:lnTo>
                  <a:pt x="4793" y="0"/>
                </a:lnTo>
                <a:close/>
                <a:moveTo>
                  <a:pt x="4844" y="0"/>
                </a:moveTo>
                <a:lnTo>
                  <a:pt x="3267" y="4324"/>
                </a:lnTo>
                <a:lnTo>
                  <a:pt x="3270" y="4324"/>
                </a:lnTo>
                <a:lnTo>
                  <a:pt x="4847" y="0"/>
                </a:lnTo>
                <a:lnTo>
                  <a:pt x="4844" y="0"/>
                </a:lnTo>
                <a:close/>
                <a:moveTo>
                  <a:pt x="4895" y="0"/>
                </a:moveTo>
                <a:lnTo>
                  <a:pt x="3318" y="4324"/>
                </a:lnTo>
                <a:lnTo>
                  <a:pt x="3322" y="4324"/>
                </a:lnTo>
                <a:lnTo>
                  <a:pt x="4898" y="0"/>
                </a:lnTo>
                <a:lnTo>
                  <a:pt x="4895" y="0"/>
                </a:lnTo>
                <a:close/>
                <a:moveTo>
                  <a:pt x="4946" y="0"/>
                </a:moveTo>
                <a:lnTo>
                  <a:pt x="3369" y="4324"/>
                </a:lnTo>
                <a:lnTo>
                  <a:pt x="3373" y="4324"/>
                </a:lnTo>
                <a:lnTo>
                  <a:pt x="4949" y="0"/>
                </a:lnTo>
                <a:lnTo>
                  <a:pt x="4946" y="0"/>
                </a:lnTo>
                <a:close/>
                <a:moveTo>
                  <a:pt x="4997" y="0"/>
                </a:moveTo>
                <a:lnTo>
                  <a:pt x="3420" y="4324"/>
                </a:lnTo>
                <a:lnTo>
                  <a:pt x="3424" y="4324"/>
                </a:lnTo>
                <a:lnTo>
                  <a:pt x="5000" y="0"/>
                </a:lnTo>
                <a:lnTo>
                  <a:pt x="4997" y="0"/>
                </a:lnTo>
                <a:close/>
                <a:moveTo>
                  <a:pt x="5048" y="0"/>
                </a:moveTo>
                <a:lnTo>
                  <a:pt x="3471" y="4324"/>
                </a:lnTo>
                <a:lnTo>
                  <a:pt x="3475" y="4324"/>
                </a:lnTo>
                <a:lnTo>
                  <a:pt x="5052" y="0"/>
                </a:lnTo>
                <a:lnTo>
                  <a:pt x="5048" y="0"/>
                </a:lnTo>
                <a:close/>
                <a:moveTo>
                  <a:pt x="5099" y="0"/>
                </a:moveTo>
                <a:lnTo>
                  <a:pt x="3522" y="4324"/>
                </a:lnTo>
                <a:lnTo>
                  <a:pt x="3526" y="4324"/>
                </a:lnTo>
                <a:lnTo>
                  <a:pt x="5103" y="0"/>
                </a:lnTo>
                <a:lnTo>
                  <a:pt x="5099" y="0"/>
                </a:lnTo>
                <a:close/>
                <a:moveTo>
                  <a:pt x="5150" y="0"/>
                </a:moveTo>
                <a:lnTo>
                  <a:pt x="3574" y="4324"/>
                </a:lnTo>
                <a:lnTo>
                  <a:pt x="3577" y="4324"/>
                </a:lnTo>
                <a:lnTo>
                  <a:pt x="5154" y="0"/>
                </a:lnTo>
                <a:lnTo>
                  <a:pt x="5150" y="0"/>
                </a:lnTo>
                <a:close/>
                <a:moveTo>
                  <a:pt x="5201" y="0"/>
                </a:moveTo>
                <a:lnTo>
                  <a:pt x="3625" y="4324"/>
                </a:lnTo>
                <a:lnTo>
                  <a:pt x="3628" y="4324"/>
                </a:lnTo>
                <a:lnTo>
                  <a:pt x="5205" y="0"/>
                </a:lnTo>
                <a:lnTo>
                  <a:pt x="5201" y="0"/>
                </a:lnTo>
                <a:close/>
                <a:moveTo>
                  <a:pt x="5252" y="0"/>
                </a:moveTo>
                <a:lnTo>
                  <a:pt x="3676" y="4324"/>
                </a:lnTo>
                <a:lnTo>
                  <a:pt x="3679" y="4324"/>
                </a:lnTo>
                <a:lnTo>
                  <a:pt x="5256" y="0"/>
                </a:lnTo>
                <a:lnTo>
                  <a:pt x="5252" y="0"/>
                </a:lnTo>
                <a:close/>
                <a:moveTo>
                  <a:pt x="5304" y="0"/>
                </a:moveTo>
                <a:lnTo>
                  <a:pt x="3727" y="4324"/>
                </a:lnTo>
                <a:lnTo>
                  <a:pt x="3730" y="4324"/>
                </a:lnTo>
                <a:lnTo>
                  <a:pt x="5307" y="0"/>
                </a:lnTo>
                <a:lnTo>
                  <a:pt x="5304" y="0"/>
                </a:lnTo>
                <a:close/>
                <a:moveTo>
                  <a:pt x="5355" y="0"/>
                </a:moveTo>
                <a:lnTo>
                  <a:pt x="3778" y="4324"/>
                </a:lnTo>
                <a:lnTo>
                  <a:pt x="3781" y="4324"/>
                </a:lnTo>
                <a:lnTo>
                  <a:pt x="5358" y="0"/>
                </a:lnTo>
                <a:lnTo>
                  <a:pt x="5355" y="0"/>
                </a:lnTo>
                <a:close/>
                <a:moveTo>
                  <a:pt x="5406" y="0"/>
                </a:moveTo>
                <a:lnTo>
                  <a:pt x="3829" y="4324"/>
                </a:lnTo>
                <a:lnTo>
                  <a:pt x="3832" y="4324"/>
                </a:lnTo>
                <a:lnTo>
                  <a:pt x="5409" y="0"/>
                </a:lnTo>
                <a:lnTo>
                  <a:pt x="5406" y="0"/>
                </a:lnTo>
                <a:close/>
                <a:moveTo>
                  <a:pt x="5457" y="0"/>
                </a:moveTo>
                <a:lnTo>
                  <a:pt x="3880" y="4324"/>
                </a:lnTo>
                <a:lnTo>
                  <a:pt x="3883" y="4324"/>
                </a:lnTo>
                <a:lnTo>
                  <a:pt x="5460" y="0"/>
                </a:lnTo>
                <a:lnTo>
                  <a:pt x="5457" y="0"/>
                </a:lnTo>
                <a:close/>
                <a:moveTo>
                  <a:pt x="5508" y="0"/>
                </a:moveTo>
                <a:lnTo>
                  <a:pt x="3931" y="4324"/>
                </a:lnTo>
                <a:lnTo>
                  <a:pt x="3934" y="4324"/>
                </a:lnTo>
                <a:lnTo>
                  <a:pt x="5511" y="0"/>
                </a:lnTo>
                <a:lnTo>
                  <a:pt x="5508" y="0"/>
                </a:lnTo>
                <a:close/>
                <a:moveTo>
                  <a:pt x="5559" y="0"/>
                </a:moveTo>
                <a:lnTo>
                  <a:pt x="3982" y="4324"/>
                </a:lnTo>
                <a:lnTo>
                  <a:pt x="3986" y="4324"/>
                </a:lnTo>
                <a:lnTo>
                  <a:pt x="5562" y="0"/>
                </a:lnTo>
                <a:lnTo>
                  <a:pt x="5559" y="0"/>
                </a:lnTo>
                <a:close/>
                <a:moveTo>
                  <a:pt x="5610" y="0"/>
                </a:moveTo>
                <a:lnTo>
                  <a:pt x="4033" y="4324"/>
                </a:lnTo>
                <a:lnTo>
                  <a:pt x="4037" y="4324"/>
                </a:lnTo>
                <a:lnTo>
                  <a:pt x="5613" y="0"/>
                </a:lnTo>
                <a:lnTo>
                  <a:pt x="5610" y="0"/>
                </a:lnTo>
                <a:close/>
                <a:moveTo>
                  <a:pt x="5661" y="0"/>
                </a:moveTo>
                <a:lnTo>
                  <a:pt x="4084" y="4324"/>
                </a:lnTo>
                <a:lnTo>
                  <a:pt x="4088" y="4324"/>
                </a:lnTo>
                <a:lnTo>
                  <a:pt x="5665" y="0"/>
                </a:lnTo>
                <a:lnTo>
                  <a:pt x="5661" y="0"/>
                </a:lnTo>
                <a:close/>
                <a:moveTo>
                  <a:pt x="5712" y="0"/>
                </a:moveTo>
                <a:lnTo>
                  <a:pt x="4135" y="4324"/>
                </a:lnTo>
                <a:lnTo>
                  <a:pt x="4139" y="4324"/>
                </a:lnTo>
                <a:lnTo>
                  <a:pt x="5716" y="0"/>
                </a:lnTo>
                <a:lnTo>
                  <a:pt x="5712" y="0"/>
                </a:lnTo>
                <a:close/>
                <a:moveTo>
                  <a:pt x="5762" y="0"/>
                </a:moveTo>
                <a:lnTo>
                  <a:pt x="4186" y="4324"/>
                </a:lnTo>
                <a:lnTo>
                  <a:pt x="4190" y="4324"/>
                </a:lnTo>
                <a:lnTo>
                  <a:pt x="5766" y="0"/>
                </a:lnTo>
                <a:lnTo>
                  <a:pt x="5762" y="0"/>
                </a:lnTo>
                <a:close/>
                <a:moveTo>
                  <a:pt x="5813" y="0"/>
                </a:moveTo>
                <a:lnTo>
                  <a:pt x="4238" y="4324"/>
                </a:lnTo>
                <a:lnTo>
                  <a:pt x="4241" y="4324"/>
                </a:lnTo>
                <a:lnTo>
                  <a:pt x="5817" y="0"/>
                </a:lnTo>
                <a:lnTo>
                  <a:pt x="5813" y="0"/>
                </a:lnTo>
                <a:close/>
                <a:moveTo>
                  <a:pt x="5864" y="0"/>
                </a:moveTo>
                <a:lnTo>
                  <a:pt x="4289" y="4324"/>
                </a:lnTo>
                <a:lnTo>
                  <a:pt x="4292" y="4324"/>
                </a:lnTo>
                <a:lnTo>
                  <a:pt x="5868" y="0"/>
                </a:lnTo>
                <a:lnTo>
                  <a:pt x="5864" y="0"/>
                </a:lnTo>
                <a:close/>
                <a:moveTo>
                  <a:pt x="5915" y="0"/>
                </a:moveTo>
                <a:lnTo>
                  <a:pt x="4340" y="4324"/>
                </a:lnTo>
                <a:lnTo>
                  <a:pt x="4343" y="4324"/>
                </a:lnTo>
                <a:lnTo>
                  <a:pt x="5919" y="0"/>
                </a:lnTo>
                <a:lnTo>
                  <a:pt x="5915" y="0"/>
                </a:lnTo>
                <a:close/>
                <a:moveTo>
                  <a:pt x="5967" y="0"/>
                </a:moveTo>
                <a:lnTo>
                  <a:pt x="4391" y="4324"/>
                </a:lnTo>
                <a:lnTo>
                  <a:pt x="4394" y="4324"/>
                </a:lnTo>
                <a:lnTo>
                  <a:pt x="5970" y="0"/>
                </a:lnTo>
                <a:lnTo>
                  <a:pt x="5967" y="0"/>
                </a:lnTo>
                <a:close/>
                <a:moveTo>
                  <a:pt x="6018" y="0"/>
                </a:moveTo>
                <a:lnTo>
                  <a:pt x="4442" y="4324"/>
                </a:lnTo>
                <a:lnTo>
                  <a:pt x="4445" y="4324"/>
                </a:lnTo>
                <a:lnTo>
                  <a:pt x="6021" y="0"/>
                </a:lnTo>
                <a:lnTo>
                  <a:pt x="6018" y="0"/>
                </a:lnTo>
                <a:close/>
                <a:moveTo>
                  <a:pt x="6069" y="0"/>
                </a:moveTo>
                <a:lnTo>
                  <a:pt x="4493" y="4324"/>
                </a:lnTo>
                <a:lnTo>
                  <a:pt x="4496" y="4324"/>
                </a:lnTo>
                <a:lnTo>
                  <a:pt x="6072" y="0"/>
                </a:lnTo>
                <a:lnTo>
                  <a:pt x="6069" y="0"/>
                </a:lnTo>
                <a:close/>
                <a:moveTo>
                  <a:pt x="6120" y="0"/>
                </a:moveTo>
                <a:lnTo>
                  <a:pt x="4544" y="4324"/>
                </a:lnTo>
                <a:lnTo>
                  <a:pt x="4547" y="4324"/>
                </a:lnTo>
                <a:lnTo>
                  <a:pt x="6123" y="0"/>
                </a:lnTo>
                <a:lnTo>
                  <a:pt x="6120" y="0"/>
                </a:lnTo>
                <a:close/>
                <a:moveTo>
                  <a:pt x="6171" y="0"/>
                </a:moveTo>
                <a:lnTo>
                  <a:pt x="4595" y="4324"/>
                </a:lnTo>
                <a:lnTo>
                  <a:pt x="4599" y="4324"/>
                </a:lnTo>
                <a:lnTo>
                  <a:pt x="6174" y="0"/>
                </a:lnTo>
                <a:lnTo>
                  <a:pt x="6171" y="0"/>
                </a:lnTo>
                <a:close/>
                <a:moveTo>
                  <a:pt x="6222" y="0"/>
                </a:moveTo>
                <a:lnTo>
                  <a:pt x="4646" y="4324"/>
                </a:lnTo>
                <a:lnTo>
                  <a:pt x="4650" y="4324"/>
                </a:lnTo>
                <a:lnTo>
                  <a:pt x="6225" y="0"/>
                </a:lnTo>
                <a:lnTo>
                  <a:pt x="6222" y="0"/>
                </a:lnTo>
                <a:close/>
                <a:moveTo>
                  <a:pt x="6273" y="0"/>
                </a:moveTo>
                <a:lnTo>
                  <a:pt x="4697" y="4324"/>
                </a:lnTo>
                <a:lnTo>
                  <a:pt x="4701" y="4324"/>
                </a:lnTo>
                <a:lnTo>
                  <a:pt x="6276" y="0"/>
                </a:lnTo>
                <a:lnTo>
                  <a:pt x="6273" y="0"/>
                </a:lnTo>
                <a:close/>
                <a:moveTo>
                  <a:pt x="6324" y="0"/>
                </a:moveTo>
                <a:lnTo>
                  <a:pt x="4748" y="4324"/>
                </a:lnTo>
                <a:lnTo>
                  <a:pt x="4752" y="4324"/>
                </a:lnTo>
                <a:lnTo>
                  <a:pt x="6328" y="0"/>
                </a:lnTo>
                <a:lnTo>
                  <a:pt x="6324" y="0"/>
                </a:lnTo>
                <a:close/>
                <a:moveTo>
                  <a:pt x="6375" y="0"/>
                </a:moveTo>
                <a:lnTo>
                  <a:pt x="4799" y="4324"/>
                </a:lnTo>
                <a:lnTo>
                  <a:pt x="4803" y="4324"/>
                </a:lnTo>
                <a:lnTo>
                  <a:pt x="6379" y="0"/>
                </a:lnTo>
                <a:lnTo>
                  <a:pt x="6375" y="0"/>
                </a:lnTo>
                <a:close/>
                <a:moveTo>
                  <a:pt x="6426" y="0"/>
                </a:moveTo>
                <a:lnTo>
                  <a:pt x="4850" y="4324"/>
                </a:lnTo>
                <a:lnTo>
                  <a:pt x="4854" y="4324"/>
                </a:lnTo>
                <a:lnTo>
                  <a:pt x="6430" y="0"/>
                </a:lnTo>
                <a:lnTo>
                  <a:pt x="6426" y="0"/>
                </a:lnTo>
                <a:close/>
                <a:moveTo>
                  <a:pt x="6477" y="0"/>
                </a:moveTo>
                <a:lnTo>
                  <a:pt x="4902" y="4324"/>
                </a:lnTo>
                <a:lnTo>
                  <a:pt x="4905" y="4324"/>
                </a:lnTo>
                <a:lnTo>
                  <a:pt x="6481" y="0"/>
                </a:lnTo>
                <a:lnTo>
                  <a:pt x="6477" y="0"/>
                </a:lnTo>
                <a:close/>
                <a:moveTo>
                  <a:pt x="6528" y="0"/>
                </a:moveTo>
                <a:lnTo>
                  <a:pt x="4953" y="4324"/>
                </a:lnTo>
                <a:lnTo>
                  <a:pt x="4956" y="4324"/>
                </a:lnTo>
                <a:lnTo>
                  <a:pt x="6532" y="0"/>
                </a:lnTo>
                <a:lnTo>
                  <a:pt x="6528" y="0"/>
                </a:lnTo>
                <a:close/>
                <a:moveTo>
                  <a:pt x="6283" y="4324"/>
                </a:moveTo>
                <a:lnTo>
                  <a:pt x="7678" y="498"/>
                </a:lnTo>
                <a:lnTo>
                  <a:pt x="7678" y="489"/>
                </a:lnTo>
                <a:lnTo>
                  <a:pt x="6280" y="4324"/>
                </a:lnTo>
                <a:lnTo>
                  <a:pt x="6283" y="4324"/>
                </a:lnTo>
                <a:close/>
                <a:moveTo>
                  <a:pt x="6334" y="4324"/>
                </a:moveTo>
                <a:lnTo>
                  <a:pt x="7678" y="639"/>
                </a:lnTo>
                <a:lnTo>
                  <a:pt x="7678" y="630"/>
                </a:lnTo>
                <a:lnTo>
                  <a:pt x="6331" y="4324"/>
                </a:lnTo>
                <a:lnTo>
                  <a:pt x="6334" y="4324"/>
                </a:lnTo>
                <a:close/>
                <a:moveTo>
                  <a:pt x="6385" y="4324"/>
                </a:moveTo>
                <a:lnTo>
                  <a:pt x="7678" y="779"/>
                </a:lnTo>
                <a:lnTo>
                  <a:pt x="7678" y="770"/>
                </a:lnTo>
                <a:lnTo>
                  <a:pt x="6382" y="4324"/>
                </a:lnTo>
                <a:lnTo>
                  <a:pt x="6385" y="4324"/>
                </a:lnTo>
                <a:close/>
                <a:moveTo>
                  <a:pt x="6436" y="4324"/>
                </a:moveTo>
                <a:lnTo>
                  <a:pt x="7678" y="919"/>
                </a:lnTo>
                <a:lnTo>
                  <a:pt x="7678" y="910"/>
                </a:lnTo>
                <a:lnTo>
                  <a:pt x="6433" y="4324"/>
                </a:lnTo>
                <a:lnTo>
                  <a:pt x="6436" y="4324"/>
                </a:lnTo>
                <a:close/>
                <a:moveTo>
                  <a:pt x="6487" y="4324"/>
                </a:moveTo>
                <a:lnTo>
                  <a:pt x="7678" y="1059"/>
                </a:lnTo>
                <a:lnTo>
                  <a:pt x="7678" y="1050"/>
                </a:lnTo>
                <a:lnTo>
                  <a:pt x="6484" y="4324"/>
                </a:lnTo>
                <a:lnTo>
                  <a:pt x="6487" y="4324"/>
                </a:lnTo>
                <a:close/>
                <a:moveTo>
                  <a:pt x="6539" y="4324"/>
                </a:moveTo>
                <a:lnTo>
                  <a:pt x="7678" y="1199"/>
                </a:lnTo>
                <a:lnTo>
                  <a:pt x="7678" y="1190"/>
                </a:lnTo>
                <a:lnTo>
                  <a:pt x="6535" y="4324"/>
                </a:lnTo>
                <a:lnTo>
                  <a:pt x="6539" y="4324"/>
                </a:lnTo>
                <a:close/>
                <a:moveTo>
                  <a:pt x="6590" y="4324"/>
                </a:moveTo>
                <a:lnTo>
                  <a:pt x="7678" y="1339"/>
                </a:lnTo>
                <a:lnTo>
                  <a:pt x="7678" y="1330"/>
                </a:lnTo>
                <a:lnTo>
                  <a:pt x="6586" y="4324"/>
                </a:lnTo>
                <a:lnTo>
                  <a:pt x="6590" y="4324"/>
                </a:lnTo>
                <a:close/>
                <a:moveTo>
                  <a:pt x="6641" y="4324"/>
                </a:moveTo>
                <a:lnTo>
                  <a:pt x="7678" y="1479"/>
                </a:lnTo>
                <a:lnTo>
                  <a:pt x="7678" y="1470"/>
                </a:lnTo>
                <a:lnTo>
                  <a:pt x="6637" y="4324"/>
                </a:lnTo>
                <a:lnTo>
                  <a:pt x="6641" y="4324"/>
                </a:lnTo>
                <a:close/>
                <a:moveTo>
                  <a:pt x="6692" y="4324"/>
                </a:moveTo>
                <a:lnTo>
                  <a:pt x="7678" y="1619"/>
                </a:lnTo>
                <a:lnTo>
                  <a:pt x="7678" y="1610"/>
                </a:lnTo>
                <a:lnTo>
                  <a:pt x="6688" y="4324"/>
                </a:lnTo>
                <a:lnTo>
                  <a:pt x="6692" y="4324"/>
                </a:lnTo>
                <a:close/>
                <a:moveTo>
                  <a:pt x="6743" y="4324"/>
                </a:moveTo>
                <a:lnTo>
                  <a:pt x="7678" y="1760"/>
                </a:lnTo>
                <a:lnTo>
                  <a:pt x="7678" y="1751"/>
                </a:lnTo>
                <a:lnTo>
                  <a:pt x="6739" y="4324"/>
                </a:lnTo>
                <a:lnTo>
                  <a:pt x="6743" y="4324"/>
                </a:lnTo>
                <a:close/>
                <a:moveTo>
                  <a:pt x="6794" y="4324"/>
                </a:moveTo>
                <a:lnTo>
                  <a:pt x="7678" y="1900"/>
                </a:lnTo>
                <a:lnTo>
                  <a:pt x="7678" y="1890"/>
                </a:lnTo>
                <a:lnTo>
                  <a:pt x="6791" y="4324"/>
                </a:lnTo>
                <a:lnTo>
                  <a:pt x="6794" y="4324"/>
                </a:lnTo>
                <a:close/>
                <a:moveTo>
                  <a:pt x="6845" y="4324"/>
                </a:moveTo>
                <a:lnTo>
                  <a:pt x="7678" y="2040"/>
                </a:lnTo>
                <a:lnTo>
                  <a:pt x="7678" y="2030"/>
                </a:lnTo>
                <a:lnTo>
                  <a:pt x="6842" y="4324"/>
                </a:lnTo>
                <a:lnTo>
                  <a:pt x="6845" y="4324"/>
                </a:lnTo>
                <a:close/>
                <a:moveTo>
                  <a:pt x="6896" y="4324"/>
                </a:moveTo>
                <a:lnTo>
                  <a:pt x="7678" y="2180"/>
                </a:lnTo>
                <a:lnTo>
                  <a:pt x="7678" y="2170"/>
                </a:lnTo>
                <a:lnTo>
                  <a:pt x="6893" y="4324"/>
                </a:lnTo>
                <a:lnTo>
                  <a:pt x="6896" y="4324"/>
                </a:lnTo>
                <a:close/>
                <a:moveTo>
                  <a:pt x="6947" y="4324"/>
                </a:moveTo>
                <a:lnTo>
                  <a:pt x="7678" y="2320"/>
                </a:lnTo>
                <a:lnTo>
                  <a:pt x="7678" y="2310"/>
                </a:lnTo>
                <a:lnTo>
                  <a:pt x="6944" y="4324"/>
                </a:lnTo>
                <a:lnTo>
                  <a:pt x="6947" y="4324"/>
                </a:lnTo>
                <a:close/>
                <a:moveTo>
                  <a:pt x="6998" y="4324"/>
                </a:moveTo>
                <a:lnTo>
                  <a:pt x="7678" y="2460"/>
                </a:lnTo>
                <a:lnTo>
                  <a:pt x="7678" y="2450"/>
                </a:lnTo>
                <a:lnTo>
                  <a:pt x="6995" y="4324"/>
                </a:lnTo>
                <a:lnTo>
                  <a:pt x="6998" y="4324"/>
                </a:lnTo>
                <a:close/>
                <a:moveTo>
                  <a:pt x="7049" y="4324"/>
                </a:moveTo>
                <a:lnTo>
                  <a:pt x="7678" y="2600"/>
                </a:lnTo>
                <a:lnTo>
                  <a:pt x="7678" y="2590"/>
                </a:lnTo>
                <a:lnTo>
                  <a:pt x="7046" y="4324"/>
                </a:lnTo>
                <a:lnTo>
                  <a:pt x="7049" y="4324"/>
                </a:lnTo>
                <a:close/>
                <a:moveTo>
                  <a:pt x="7100" y="4324"/>
                </a:moveTo>
                <a:lnTo>
                  <a:pt x="7678" y="2741"/>
                </a:lnTo>
                <a:lnTo>
                  <a:pt x="7678" y="2731"/>
                </a:lnTo>
                <a:lnTo>
                  <a:pt x="7097" y="4324"/>
                </a:lnTo>
                <a:lnTo>
                  <a:pt x="7100" y="4324"/>
                </a:lnTo>
                <a:close/>
                <a:moveTo>
                  <a:pt x="7151" y="4324"/>
                </a:moveTo>
                <a:lnTo>
                  <a:pt x="7678" y="2880"/>
                </a:lnTo>
                <a:lnTo>
                  <a:pt x="7678" y="2871"/>
                </a:lnTo>
                <a:lnTo>
                  <a:pt x="7148" y="4324"/>
                </a:lnTo>
                <a:lnTo>
                  <a:pt x="7151" y="4324"/>
                </a:lnTo>
                <a:close/>
                <a:moveTo>
                  <a:pt x="7203" y="4324"/>
                </a:moveTo>
                <a:lnTo>
                  <a:pt x="7678" y="3020"/>
                </a:lnTo>
                <a:lnTo>
                  <a:pt x="7678" y="3011"/>
                </a:lnTo>
                <a:lnTo>
                  <a:pt x="7199" y="4324"/>
                </a:lnTo>
                <a:lnTo>
                  <a:pt x="7203" y="4324"/>
                </a:lnTo>
                <a:close/>
                <a:moveTo>
                  <a:pt x="7254" y="4324"/>
                </a:moveTo>
                <a:lnTo>
                  <a:pt x="7678" y="3160"/>
                </a:lnTo>
                <a:lnTo>
                  <a:pt x="7678" y="3151"/>
                </a:lnTo>
                <a:lnTo>
                  <a:pt x="7250" y="4324"/>
                </a:lnTo>
                <a:lnTo>
                  <a:pt x="7254" y="4324"/>
                </a:lnTo>
                <a:close/>
                <a:moveTo>
                  <a:pt x="7305" y="4324"/>
                </a:moveTo>
                <a:lnTo>
                  <a:pt x="7678" y="3300"/>
                </a:lnTo>
                <a:lnTo>
                  <a:pt x="7678" y="3291"/>
                </a:lnTo>
                <a:lnTo>
                  <a:pt x="7301" y="4324"/>
                </a:lnTo>
                <a:lnTo>
                  <a:pt x="7305" y="4324"/>
                </a:lnTo>
                <a:close/>
                <a:moveTo>
                  <a:pt x="7356" y="4324"/>
                </a:moveTo>
                <a:lnTo>
                  <a:pt x="7678" y="3440"/>
                </a:lnTo>
                <a:lnTo>
                  <a:pt x="7678" y="3431"/>
                </a:lnTo>
                <a:lnTo>
                  <a:pt x="7352" y="4324"/>
                </a:lnTo>
                <a:lnTo>
                  <a:pt x="7356" y="4324"/>
                </a:lnTo>
                <a:close/>
                <a:moveTo>
                  <a:pt x="7407" y="4324"/>
                </a:moveTo>
                <a:lnTo>
                  <a:pt x="7678" y="3580"/>
                </a:lnTo>
                <a:lnTo>
                  <a:pt x="7678" y="3571"/>
                </a:lnTo>
                <a:lnTo>
                  <a:pt x="7403" y="4324"/>
                </a:lnTo>
                <a:lnTo>
                  <a:pt x="7407" y="4324"/>
                </a:lnTo>
                <a:close/>
                <a:moveTo>
                  <a:pt x="7458" y="4324"/>
                </a:moveTo>
                <a:lnTo>
                  <a:pt x="7678" y="3720"/>
                </a:lnTo>
                <a:lnTo>
                  <a:pt x="7678" y="3711"/>
                </a:lnTo>
                <a:lnTo>
                  <a:pt x="7455" y="4324"/>
                </a:lnTo>
                <a:lnTo>
                  <a:pt x="7458" y="4324"/>
                </a:lnTo>
                <a:close/>
                <a:moveTo>
                  <a:pt x="7509" y="4324"/>
                </a:moveTo>
                <a:lnTo>
                  <a:pt x="7678" y="3861"/>
                </a:lnTo>
                <a:lnTo>
                  <a:pt x="7678" y="3852"/>
                </a:lnTo>
                <a:lnTo>
                  <a:pt x="7506" y="4324"/>
                </a:lnTo>
                <a:lnTo>
                  <a:pt x="7509" y="4324"/>
                </a:lnTo>
                <a:close/>
                <a:moveTo>
                  <a:pt x="7560" y="4324"/>
                </a:moveTo>
                <a:lnTo>
                  <a:pt x="7678" y="4001"/>
                </a:lnTo>
                <a:lnTo>
                  <a:pt x="7678" y="3992"/>
                </a:lnTo>
                <a:lnTo>
                  <a:pt x="7557" y="4324"/>
                </a:lnTo>
                <a:lnTo>
                  <a:pt x="7560" y="4324"/>
                </a:lnTo>
                <a:close/>
                <a:moveTo>
                  <a:pt x="7611" y="4324"/>
                </a:moveTo>
                <a:lnTo>
                  <a:pt x="7678" y="4141"/>
                </a:lnTo>
                <a:lnTo>
                  <a:pt x="7678" y="4132"/>
                </a:lnTo>
                <a:lnTo>
                  <a:pt x="7608" y="4324"/>
                </a:lnTo>
                <a:lnTo>
                  <a:pt x="7611" y="4324"/>
                </a:lnTo>
                <a:close/>
                <a:moveTo>
                  <a:pt x="7662" y="4324"/>
                </a:moveTo>
                <a:lnTo>
                  <a:pt x="7678" y="4281"/>
                </a:lnTo>
                <a:lnTo>
                  <a:pt x="7678" y="4272"/>
                </a:lnTo>
                <a:lnTo>
                  <a:pt x="7659" y="4324"/>
                </a:lnTo>
                <a:lnTo>
                  <a:pt x="7662" y="4324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55050A7-126A-4C86-A197-A835B027883E}"/>
              </a:ext>
            </a:extLst>
          </p:cNvPr>
          <p:cNvSpPr/>
          <p:nvPr/>
        </p:nvSpPr>
        <p:spPr>
          <a:xfrm>
            <a:off x="0" y="0"/>
            <a:ext cx="12192000" cy="6162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8C56FC8-F9B7-A249-88E9-4A3B02EC52F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165850"/>
          </a:xfrm>
          <a:prstGeom prst="rect">
            <a:avLst/>
          </a:prstGeom>
        </p:spPr>
        <p:txBody>
          <a:bodyPr tIns="18288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tabLst>
                <a:tab pos="4456113" algn="l"/>
              </a:tabLst>
              <a:defRPr sz="2400" b="0" u="none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Go to Insert &gt; Pictures and select image. </a:t>
            </a:r>
            <a:br>
              <a:rPr lang="en-US" dirty="0"/>
            </a:br>
            <a:r>
              <a:rPr lang="en-US" dirty="0"/>
              <a:t>On Mac: Set transparency to 50%. </a:t>
            </a:r>
            <a:br>
              <a:rPr lang="en-US" dirty="0"/>
            </a:br>
            <a:r>
              <a:rPr lang="en-US" dirty="0"/>
              <a:t>On PC: Use Format Painter to transfer transparency </a:t>
            </a:r>
            <a:br>
              <a:rPr lang="en-US" dirty="0"/>
            </a:br>
            <a:r>
              <a:rPr lang="en-US" dirty="0"/>
              <a:t>from example image on slide 2 of this template.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8FE81D3-DFC1-437E-A7EB-4BDAA23DEB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227" y="6308513"/>
            <a:ext cx="2889504" cy="4063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EA04410-0C55-4ED3-AC85-10F4503318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0227" y="6308513"/>
            <a:ext cx="2889504" cy="406332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9BF02DC3-3443-5D4D-9EBF-1FADC7BF23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0227" y="1516306"/>
            <a:ext cx="10716094" cy="3130062"/>
          </a:xfrm>
          <a:prstGeom prst="rect">
            <a:avLst/>
          </a:prstGeom>
        </p:spPr>
        <p:txBody>
          <a:bodyPr lIns="0" rIns="0" anchor="ctr"/>
          <a:lstStyle>
            <a:lvl1pPr algn="l">
              <a:lnSpc>
                <a:spcPct val="85000"/>
              </a:lnSpc>
              <a:defRPr sz="7200" b="1" i="0" spc="-150">
                <a:solidFill>
                  <a:schemeClr val="bg1"/>
                </a:solidFill>
                <a:latin typeface="Book Antiqua" panose="02040602050305030304" pitchFamily="18" charset="0"/>
                <a:ea typeface="Tahoma" panose="020B0604030504040204" pitchFamily="34" charset="0"/>
                <a:cs typeface="David" panose="020E0502060401010101" pitchFamily="34" charset="-79"/>
              </a:defRPr>
            </a:lvl1pPr>
          </a:lstStyle>
          <a:p>
            <a:r>
              <a:rPr lang="en-US" dirty="0"/>
              <a:t>Master title slide style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776C4187-7927-9047-B5E2-ABFA0AA99CB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0700" y="4840922"/>
            <a:ext cx="3544888" cy="199112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ts val="122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 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E20309B-76EC-C941-99A4-1DBF785FE88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0226" y="5110919"/>
            <a:ext cx="3545361" cy="167331"/>
          </a:xfrm>
          <a:prstGeom prst="rect">
            <a:avLst/>
          </a:prstGeom>
        </p:spPr>
        <p:txBody>
          <a:bodyPr lIns="0" rIns="0"/>
          <a:lstStyle>
            <a:lvl1pPr marL="0" indent="0" algn="l">
              <a:lnSpc>
                <a:spcPct val="6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 algn="l">
              <a:lnSpc>
                <a:spcPct val="60000"/>
              </a:lnSpc>
              <a:buNone/>
              <a:defRPr sz="1600"/>
            </a:lvl2pPr>
            <a:lvl3pPr marL="914400" indent="0" algn="l">
              <a:lnSpc>
                <a:spcPct val="60000"/>
              </a:lnSpc>
              <a:buNone/>
              <a:defRPr sz="1600"/>
            </a:lvl3pPr>
            <a:lvl4pPr marL="1371600" indent="0" algn="l">
              <a:lnSpc>
                <a:spcPct val="60000"/>
              </a:lnSpc>
              <a:buNone/>
              <a:defRPr sz="1600"/>
            </a:lvl4pPr>
          </a:lstStyle>
          <a:p>
            <a:pPr lvl="0"/>
            <a:r>
              <a:rPr lang="en-US" dirty="0"/>
              <a:t>Presenter Title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1DBDB875-CCCA-CB49-B360-2448FAD711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0226" y="5349135"/>
            <a:ext cx="3545361" cy="176201"/>
          </a:xfrm>
          <a:prstGeom prst="rect">
            <a:avLst/>
          </a:prstGeom>
        </p:spPr>
        <p:txBody>
          <a:bodyPr lIns="0" rIns="0"/>
          <a:lstStyle>
            <a:lvl1pPr marL="0" indent="0" algn="l">
              <a:lnSpc>
                <a:spcPct val="6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 algn="l">
              <a:lnSpc>
                <a:spcPct val="60000"/>
              </a:lnSpc>
              <a:buNone/>
              <a:defRPr sz="1600"/>
            </a:lvl2pPr>
            <a:lvl3pPr marL="914400" indent="0" algn="l">
              <a:lnSpc>
                <a:spcPct val="60000"/>
              </a:lnSpc>
              <a:buNone/>
              <a:defRPr sz="1600"/>
            </a:lvl3pPr>
            <a:lvl4pPr marL="1371600" indent="0" algn="l">
              <a:lnSpc>
                <a:spcPct val="60000"/>
              </a:lnSpc>
              <a:buNone/>
              <a:defRPr sz="1600"/>
            </a:lvl4pPr>
          </a:lstStyle>
          <a:p>
            <a:pPr lvl="0"/>
            <a:r>
              <a:rPr lang="en-US" dirty="0"/>
              <a:t>Presented to Lorem Ipsum</a:t>
            </a:r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1F162D26-EEB0-7F4D-96DA-BECC9AEC3ED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0226" y="5596221"/>
            <a:ext cx="3545361" cy="180465"/>
          </a:xfrm>
          <a:prstGeom prst="rect">
            <a:avLst/>
          </a:prstGeom>
        </p:spPr>
        <p:txBody>
          <a:bodyPr lIns="0" rIns="0"/>
          <a:lstStyle>
            <a:lvl1pPr marL="0" indent="0" algn="l">
              <a:lnSpc>
                <a:spcPct val="6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 algn="l">
              <a:lnSpc>
                <a:spcPct val="60000"/>
              </a:lnSpc>
              <a:buNone/>
              <a:defRPr sz="1600"/>
            </a:lvl2pPr>
            <a:lvl3pPr marL="914400" indent="0" algn="l">
              <a:lnSpc>
                <a:spcPct val="60000"/>
              </a:lnSpc>
              <a:buNone/>
              <a:defRPr sz="1600"/>
            </a:lvl3pPr>
            <a:lvl4pPr marL="1371600" indent="0" algn="l">
              <a:lnSpc>
                <a:spcPct val="60000"/>
              </a:lnSpc>
              <a:buNone/>
              <a:defRPr sz="1600"/>
            </a:lvl4pPr>
          </a:lstStyle>
          <a:p>
            <a:pPr lvl="0"/>
            <a:r>
              <a:rPr lang="en-US" dirty="0"/>
              <a:t>Date 00/00/00</a:t>
            </a:r>
          </a:p>
        </p:txBody>
      </p:sp>
    </p:spTree>
    <p:extLst>
      <p:ext uri="{BB962C8B-B14F-4D97-AF65-F5344CB8AC3E}">
        <p14:creationId xmlns:p14="http://schemas.microsoft.com/office/powerpoint/2010/main" val="174150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59">
            <a:extLst>
              <a:ext uri="{FF2B5EF4-FFF2-40B4-BE49-F238E27FC236}">
                <a16:creationId xmlns:a16="http://schemas.microsoft.com/office/drawing/2014/main" id="{F2C91A8F-BF55-4BDB-981B-E1C306B24D2E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0" y="-3175"/>
            <a:ext cx="12188825" cy="6864350"/>
          </a:xfrm>
          <a:custGeom>
            <a:avLst/>
            <a:gdLst>
              <a:gd name="T0" fmla="*/ 146 w 7678"/>
              <a:gd name="T1" fmla="*/ 0 h 4324"/>
              <a:gd name="T2" fmla="*/ 299 w 7678"/>
              <a:gd name="T3" fmla="*/ 0 h 4324"/>
              <a:gd name="T4" fmla="*/ 452 w 7678"/>
              <a:gd name="T5" fmla="*/ 0 h 4324"/>
              <a:gd name="T6" fmla="*/ 1983 w 7678"/>
              <a:gd name="T7" fmla="*/ 0 h 4324"/>
              <a:gd name="T8" fmla="*/ 2188 w 7678"/>
              <a:gd name="T9" fmla="*/ 0 h 4324"/>
              <a:gd name="T10" fmla="*/ 2341 w 7678"/>
              <a:gd name="T11" fmla="*/ 0 h 4324"/>
              <a:gd name="T12" fmla="*/ 2494 w 7678"/>
              <a:gd name="T13" fmla="*/ 0 h 4324"/>
              <a:gd name="T14" fmla="*/ 2647 w 7678"/>
              <a:gd name="T15" fmla="*/ 0 h 4324"/>
              <a:gd name="T16" fmla="*/ 2801 w 7678"/>
              <a:gd name="T17" fmla="*/ 0 h 4324"/>
              <a:gd name="T18" fmla="*/ 2954 w 7678"/>
              <a:gd name="T19" fmla="*/ 0 h 4324"/>
              <a:gd name="T20" fmla="*/ 3107 w 7678"/>
              <a:gd name="T21" fmla="*/ 0 h 4324"/>
              <a:gd name="T22" fmla="*/ 3260 w 7678"/>
              <a:gd name="T23" fmla="*/ 0 h 4324"/>
              <a:gd name="T24" fmla="*/ 3414 w 7678"/>
              <a:gd name="T25" fmla="*/ 0 h 4324"/>
              <a:gd name="T26" fmla="*/ 3567 w 7678"/>
              <a:gd name="T27" fmla="*/ 0 h 4324"/>
              <a:gd name="T28" fmla="*/ 3720 w 7678"/>
              <a:gd name="T29" fmla="*/ 0 h 4324"/>
              <a:gd name="T30" fmla="*/ 3873 w 7678"/>
              <a:gd name="T31" fmla="*/ 0 h 4324"/>
              <a:gd name="T32" fmla="*/ 4027 w 7678"/>
              <a:gd name="T33" fmla="*/ 0 h 4324"/>
              <a:gd name="T34" fmla="*/ 4180 w 7678"/>
              <a:gd name="T35" fmla="*/ 0 h 4324"/>
              <a:gd name="T36" fmla="*/ 605 w 7678"/>
              <a:gd name="T37" fmla="*/ 0 h 4324"/>
              <a:gd name="T38" fmla="*/ 758 w 7678"/>
              <a:gd name="T39" fmla="*/ 0 h 4324"/>
              <a:gd name="T40" fmla="*/ 912 w 7678"/>
              <a:gd name="T41" fmla="*/ 0 h 4324"/>
              <a:gd name="T42" fmla="*/ 1065 w 7678"/>
              <a:gd name="T43" fmla="*/ 0 h 4324"/>
              <a:gd name="T44" fmla="*/ 1218 w 7678"/>
              <a:gd name="T45" fmla="*/ 0 h 4324"/>
              <a:gd name="T46" fmla="*/ 1371 w 7678"/>
              <a:gd name="T47" fmla="*/ 0 h 4324"/>
              <a:gd name="T48" fmla="*/ 1525 w 7678"/>
              <a:gd name="T49" fmla="*/ 0 h 4324"/>
              <a:gd name="T50" fmla="*/ 1681 w 7678"/>
              <a:gd name="T51" fmla="*/ 0 h 4324"/>
              <a:gd name="T52" fmla="*/ 1835 w 7678"/>
              <a:gd name="T53" fmla="*/ 0 h 4324"/>
              <a:gd name="T54" fmla="*/ 6634 w 7678"/>
              <a:gd name="T55" fmla="*/ 0 h 4324"/>
              <a:gd name="T56" fmla="*/ 6736 w 7678"/>
              <a:gd name="T57" fmla="*/ 0 h 4324"/>
              <a:gd name="T58" fmla="*/ 6889 w 7678"/>
              <a:gd name="T59" fmla="*/ 0 h 4324"/>
              <a:gd name="T60" fmla="*/ 7043 w 7678"/>
              <a:gd name="T61" fmla="*/ 0 h 4324"/>
              <a:gd name="T62" fmla="*/ 7196 w 7678"/>
              <a:gd name="T63" fmla="*/ 0 h 4324"/>
              <a:gd name="T64" fmla="*/ 7349 w 7678"/>
              <a:gd name="T65" fmla="*/ 0 h 4324"/>
              <a:gd name="T66" fmla="*/ 7502 w 7678"/>
              <a:gd name="T67" fmla="*/ 0 h 4324"/>
              <a:gd name="T68" fmla="*/ 7656 w 7678"/>
              <a:gd name="T69" fmla="*/ 0 h 4324"/>
              <a:gd name="T70" fmla="*/ 6229 w 7678"/>
              <a:gd name="T71" fmla="*/ 4324 h 4324"/>
              <a:gd name="T72" fmla="*/ 4388 w 7678"/>
              <a:gd name="T73" fmla="*/ 0 h 4324"/>
              <a:gd name="T74" fmla="*/ 4541 w 7678"/>
              <a:gd name="T75" fmla="*/ 0 h 4324"/>
              <a:gd name="T76" fmla="*/ 4694 w 7678"/>
              <a:gd name="T77" fmla="*/ 0 h 4324"/>
              <a:gd name="T78" fmla="*/ 4847 w 7678"/>
              <a:gd name="T79" fmla="*/ 0 h 4324"/>
              <a:gd name="T80" fmla="*/ 5000 w 7678"/>
              <a:gd name="T81" fmla="*/ 0 h 4324"/>
              <a:gd name="T82" fmla="*/ 5154 w 7678"/>
              <a:gd name="T83" fmla="*/ 0 h 4324"/>
              <a:gd name="T84" fmla="*/ 5307 w 7678"/>
              <a:gd name="T85" fmla="*/ 0 h 4324"/>
              <a:gd name="T86" fmla="*/ 5460 w 7678"/>
              <a:gd name="T87" fmla="*/ 0 h 4324"/>
              <a:gd name="T88" fmla="*/ 5613 w 7678"/>
              <a:gd name="T89" fmla="*/ 0 h 4324"/>
              <a:gd name="T90" fmla="*/ 5766 w 7678"/>
              <a:gd name="T91" fmla="*/ 0 h 4324"/>
              <a:gd name="T92" fmla="*/ 5919 w 7678"/>
              <a:gd name="T93" fmla="*/ 0 h 4324"/>
              <a:gd name="T94" fmla="*/ 6072 w 7678"/>
              <a:gd name="T95" fmla="*/ 0 h 4324"/>
              <a:gd name="T96" fmla="*/ 6225 w 7678"/>
              <a:gd name="T97" fmla="*/ 0 h 4324"/>
              <a:gd name="T98" fmla="*/ 6379 w 7678"/>
              <a:gd name="T99" fmla="*/ 0 h 4324"/>
              <a:gd name="T100" fmla="*/ 6532 w 7678"/>
              <a:gd name="T101" fmla="*/ 0 h 4324"/>
              <a:gd name="T102" fmla="*/ 6382 w 7678"/>
              <a:gd name="T103" fmla="*/ 4324 h 4324"/>
              <a:gd name="T104" fmla="*/ 6535 w 7678"/>
              <a:gd name="T105" fmla="*/ 4324 h 4324"/>
              <a:gd name="T106" fmla="*/ 6688 w 7678"/>
              <a:gd name="T107" fmla="*/ 4324 h 4324"/>
              <a:gd name="T108" fmla="*/ 6842 w 7678"/>
              <a:gd name="T109" fmla="*/ 4324 h 4324"/>
              <a:gd name="T110" fmla="*/ 6995 w 7678"/>
              <a:gd name="T111" fmla="*/ 4324 h 4324"/>
              <a:gd name="T112" fmla="*/ 7148 w 7678"/>
              <a:gd name="T113" fmla="*/ 4324 h 4324"/>
              <a:gd name="T114" fmla="*/ 7301 w 7678"/>
              <a:gd name="T115" fmla="*/ 4324 h 4324"/>
              <a:gd name="T116" fmla="*/ 7455 w 7678"/>
              <a:gd name="T117" fmla="*/ 4324 h 4324"/>
              <a:gd name="T118" fmla="*/ 7608 w 7678"/>
              <a:gd name="T119" fmla="*/ 4324 h 4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678" h="4324">
                <a:moveTo>
                  <a:pt x="47" y="0"/>
                </a:moveTo>
                <a:lnTo>
                  <a:pt x="0" y="128"/>
                </a:lnTo>
                <a:lnTo>
                  <a:pt x="0" y="119"/>
                </a:lnTo>
                <a:lnTo>
                  <a:pt x="43" y="0"/>
                </a:lnTo>
                <a:lnTo>
                  <a:pt x="47" y="0"/>
                </a:lnTo>
                <a:close/>
                <a:moveTo>
                  <a:pt x="94" y="0"/>
                </a:moveTo>
                <a:lnTo>
                  <a:pt x="0" y="259"/>
                </a:lnTo>
                <a:lnTo>
                  <a:pt x="0" y="268"/>
                </a:lnTo>
                <a:lnTo>
                  <a:pt x="98" y="0"/>
                </a:lnTo>
                <a:lnTo>
                  <a:pt x="94" y="0"/>
                </a:lnTo>
                <a:close/>
                <a:moveTo>
                  <a:pt x="146" y="0"/>
                </a:moveTo>
                <a:lnTo>
                  <a:pt x="0" y="399"/>
                </a:lnTo>
                <a:lnTo>
                  <a:pt x="0" y="408"/>
                </a:lnTo>
                <a:lnTo>
                  <a:pt x="149" y="0"/>
                </a:lnTo>
                <a:lnTo>
                  <a:pt x="146" y="0"/>
                </a:lnTo>
                <a:close/>
                <a:moveTo>
                  <a:pt x="197" y="0"/>
                </a:moveTo>
                <a:lnTo>
                  <a:pt x="0" y="539"/>
                </a:lnTo>
                <a:lnTo>
                  <a:pt x="0" y="549"/>
                </a:lnTo>
                <a:lnTo>
                  <a:pt x="200" y="0"/>
                </a:lnTo>
                <a:lnTo>
                  <a:pt x="197" y="0"/>
                </a:lnTo>
                <a:close/>
                <a:moveTo>
                  <a:pt x="248" y="0"/>
                </a:moveTo>
                <a:lnTo>
                  <a:pt x="0" y="680"/>
                </a:lnTo>
                <a:lnTo>
                  <a:pt x="0" y="689"/>
                </a:lnTo>
                <a:lnTo>
                  <a:pt x="251" y="0"/>
                </a:lnTo>
                <a:lnTo>
                  <a:pt x="248" y="0"/>
                </a:lnTo>
                <a:close/>
                <a:moveTo>
                  <a:pt x="299" y="0"/>
                </a:moveTo>
                <a:lnTo>
                  <a:pt x="0" y="820"/>
                </a:lnTo>
                <a:lnTo>
                  <a:pt x="0" y="829"/>
                </a:lnTo>
                <a:lnTo>
                  <a:pt x="302" y="0"/>
                </a:lnTo>
                <a:lnTo>
                  <a:pt x="299" y="0"/>
                </a:lnTo>
                <a:close/>
                <a:moveTo>
                  <a:pt x="350" y="0"/>
                </a:moveTo>
                <a:lnTo>
                  <a:pt x="0" y="960"/>
                </a:lnTo>
                <a:lnTo>
                  <a:pt x="0" y="969"/>
                </a:lnTo>
                <a:lnTo>
                  <a:pt x="353" y="0"/>
                </a:lnTo>
                <a:lnTo>
                  <a:pt x="350" y="0"/>
                </a:lnTo>
                <a:close/>
                <a:moveTo>
                  <a:pt x="401" y="0"/>
                </a:moveTo>
                <a:lnTo>
                  <a:pt x="0" y="1099"/>
                </a:lnTo>
                <a:lnTo>
                  <a:pt x="0" y="1109"/>
                </a:lnTo>
                <a:lnTo>
                  <a:pt x="404" y="0"/>
                </a:lnTo>
                <a:lnTo>
                  <a:pt x="401" y="0"/>
                </a:lnTo>
                <a:close/>
                <a:moveTo>
                  <a:pt x="452" y="0"/>
                </a:moveTo>
                <a:lnTo>
                  <a:pt x="0" y="1239"/>
                </a:lnTo>
                <a:lnTo>
                  <a:pt x="0" y="1249"/>
                </a:lnTo>
                <a:lnTo>
                  <a:pt x="455" y="0"/>
                </a:lnTo>
                <a:lnTo>
                  <a:pt x="452" y="0"/>
                </a:lnTo>
                <a:close/>
                <a:moveTo>
                  <a:pt x="503" y="0"/>
                </a:moveTo>
                <a:lnTo>
                  <a:pt x="0" y="1379"/>
                </a:lnTo>
                <a:lnTo>
                  <a:pt x="0" y="1389"/>
                </a:lnTo>
                <a:lnTo>
                  <a:pt x="507" y="0"/>
                </a:lnTo>
                <a:lnTo>
                  <a:pt x="503" y="0"/>
                </a:lnTo>
                <a:close/>
                <a:moveTo>
                  <a:pt x="2034" y="0"/>
                </a:moveTo>
                <a:lnTo>
                  <a:pt x="459" y="4324"/>
                </a:lnTo>
                <a:lnTo>
                  <a:pt x="462" y="4324"/>
                </a:lnTo>
                <a:lnTo>
                  <a:pt x="2038" y="0"/>
                </a:lnTo>
                <a:lnTo>
                  <a:pt x="2034" y="0"/>
                </a:lnTo>
                <a:close/>
                <a:moveTo>
                  <a:pt x="1983" y="0"/>
                </a:moveTo>
                <a:lnTo>
                  <a:pt x="408" y="4324"/>
                </a:lnTo>
                <a:lnTo>
                  <a:pt x="411" y="4324"/>
                </a:lnTo>
                <a:lnTo>
                  <a:pt x="1987" y="0"/>
                </a:lnTo>
                <a:lnTo>
                  <a:pt x="1983" y="0"/>
                </a:lnTo>
                <a:close/>
                <a:moveTo>
                  <a:pt x="2086" y="0"/>
                </a:moveTo>
                <a:lnTo>
                  <a:pt x="510" y="4324"/>
                </a:lnTo>
                <a:lnTo>
                  <a:pt x="513" y="4324"/>
                </a:lnTo>
                <a:lnTo>
                  <a:pt x="2089" y="0"/>
                </a:lnTo>
                <a:lnTo>
                  <a:pt x="2086" y="0"/>
                </a:lnTo>
                <a:close/>
                <a:moveTo>
                  <a:pt x="2137" y="0"/>
                </a:moveTo>
                <a:lnTo>
                  <a:pt x="561" y="4324"/>
                </a:lnTo>
                <a:lnTo>
                  <a:pt x="564" y="4324"/>
                </a:lnTo>
                <a:lnTo>
                  <a:pt x="2140" y="0"/>
                </a:lnTo>
                <a:lnTo>
                  <a:pt x="2137" y="0"/>
                </a:lnTo>
                <a:close/>
                <a:moveTo>
                  <a:pt x="2188" y="0"/>
                </a:moveTo>
                <a:lnTo>
                  <a:pt x="612" y="4324"/>
                </a:lnTo>
                <a:lnTo>
                  <a:pt x="615" y="4324"/>
                </a:lnTo>
                <a:lnTo>
                  <a:pt x="2191" y="0"/>
                </a:lnTo>
                <a:lnTo>
                  <a:pt x="2188" y="0"/>
                </a:lnTo>
                <a:close/>
                <a:moveTo>
                  <a:pt x="2239" y="0"/>
                </a:moveTo>
                <a:lnTo>
                  <a:pt x="663" y="4324"/>
                </a:lnTo>
                <a:lnTo>
                  <a:pt x="666" y="4324"/>
                </a:lnTo>
                <a:lnTo>
                  <a:pt x="2242" y="0"/>
                </a:lnTo>
                <a:lnTo>
                  <a:pt x="2239" y="0"/>
                </a:lnTo>
                <a:close/>
                <a:moveTo>
                  <a:pt x="2290" y="0"/>
                </a:moveTo>
                <a:lnTo>
                  <a:pt x="714" y="4324"/>
                </a:lnTo>
                <a:lnTo>
                  <a:pt x="718" y="4324"/>
                </a:lnTo>
                <a:lnTo>
                  <a:pt x="2293" y="0"/>
                </a:lnTo>
                <a:lnTo>
                  <a:pt x="2290" y="0"/>
                </a:lnTo>
                <a:close/>
                <a:moveTo>
                  <a:pt x="2341" y="0"/>
                </a:moveTo>
                <a:lnTo>
                  <a:pt x="765" y="4324"/>
                </a:lnTo>
                <a:lnTo>
                  <a:pt x="769" y="4324"/>
                </a:lnTo>
                <a:lnTo>
                  <a:pt x="2344" y="0"/>
                </a:lnTo>
                <a:lnTo>
                  <a:pt x="2341" y="0"/>
                </a:lnTo>
                <a:close/>
                <a:moveTo>
                  <a:pt x="2392" y="0"/>
                </a:moveTo>
                <a:lnTo>
                  <a:pt x="816" y="4324"/>
                </a:lnTo>
                <a:lnTo>
                  <a:pt x="820" y="4324"/>
                </a:lnTo>
                <a:lnTo>
                  <a:pt x="2395" y="0"/>
                </a:lnTo>
                <a:lnTo>
                  <a:pt x="2392" y="0"/>
                </a:lnTo>
                <a:close/>
                <a:moveTo>
                  <a:pt x="2443" y="0"/>
                </a:moveTo>
                <a:lnTo>
                  <a:pt x="867" y="4324"/>
                </a:lnTo>
                <a:lnTo>
                  <a:pt x="871" y="4324"/>
                </a:lnTo>
                <a:lnTo>
                  <a:pt x="2447" y="0"/>
                </a:lnTo>
                <a:lnTo>
                  <a:pt x="2443" y="0"/>
                </a:lnTo>
                <a:close/>
                <a:moveTo>
                  <a:pt x="2494" y="0"/>
                </a:moveTo>
                <a:lnTo>
                  <a:pt x="918" y="4324"/>
                </a:lnTo>
                <a:lnTo>
                  <a:pt x="922" y="4324"/>
                </a:lnTo>
                <a:lnTo>
                  <a:pt x="2498" y="0"/>
                </a:lnTo>
                <a:lnTo>
                  <a:pt x="2494" y="0"/>
                </a:lnTo>
                <a:close/>
                <a:moveTo>
                  <a:pt x="2545" y="0"/>
                </a:moveTo>
                <a:lnTo>
                  <a:pt x="969" y="4324"/>
                </a:lnTo>
                <a:lnTo>
                  <a:pt x="973" y="4324"/>
                </a:lnTo>
                <a:lnTo>
                  <a:pt x="2549" y="0"/>
                </a:lnTo>
                <a:lnTo>
                  <a:pt x="2545" y="0"/>
                </a:lnTo>
                <a:close/>
                <a:moveTo>
                  <a:pt x="2596" y="0"/>
                </a:moveTo>
                <a:lnTo>
                  <a:pt x="1021" y="4324"/>
                </a:lnTo>
                <a:lnTo>
                  <a:pt x="1024" y="4324"/>
                </a:lnTo>
                <a:lnTo>
                  <a:pt x="2600" y="0"/>
                </a:lnTo>
                <a:lnTo>
                  <a:pt x="2596" y="0"/>
                </a:lnTo>
                <a:close/>
                <a:moveTo>
                  <a:pt x="2647" y="0"/>
                </a:moveTo>
                <a:lnTo>
                  <a:pt x="1072" y="4324"/>
                </a:lnTo>
                <a:lnTo>
                  <a:pt x="1075" y="4324"/>
                </a:lnTo>
                <a:lnTo>
                  <a:pt x="2651" y="0"/>
                </a:lnTo>
                <a:lnTo>
                  <a:pt x="2647" y="0"/>
                </a:lnTo>
                <a:close/>
                <a:moveTo>
                  <a:pt x="2699" y="0"/>
                </a:moveTo>
                <a:lnTo>
                  <a:pt x="1123" y="4324"/>
                </a:lnTo>
                <a:lnTo>
                  <a:pt x="1126" y="4324"/>
                </a:lnTo>
                <a:lnTo>
                  <a:pt x="2702" y="0"/>
                </a:lnTo>
                <a:lnTo>
                  <a:pt x="2699" y="0"/>
                </a:lnTo>
                <a:close/>
                <a:moveTo>
                  <a:pt x="2750" y="0"/>
                </a:moveTo>
                <a:lnTo>
                  <a:pt x="1174" y="4324"/>
                </a:lnTo>
                <a:lnTo>
                  <a:pt x="1177" y="4324"/>
                </a:lnTo>
                <a:lnTo>
                  <a:pt x="2753" y="0"/>
                </a:lnTo>
                <a:lnTo>
                  <a:pt x="2750" y="0"/>
                </a:lnTo>
                <a:close/>
                <a:moveTo>
                  <a:pt x="2801" y="0"/>
                </a:moveTo>
                <a:lnTo>
                  <a:pt x="1225" y="4324"/>
                </a:lnTo>
                <a:lnTo>
                  <a:pt x="1228" y="4324"/>
                </a:lnTo>
                <a:lnTo>
                  <a:pt x="2804" y="0"/>
                </a:lnTo>
                <a:lnTo>
                  <a:pt x="2801" y="0"/>
                </a:lnTo>
                <a:close/>
                <a:moveTo>
                  <a:pt x="2852" y="0"/>
                </a:moveTo>
                <a:lnTo>
                  <a:pt x="1276" y="4324"/>
                </a:lnTo>
                <a:lnTo>
                  <a:pt x="1279" y="4324"/>
                </a:lnTo>
                <a:lnTo>
                  <a:pt x="2855" y="0"/>
                </a:lnTo>
                <a:lnTo>
                  <a:pt x="2852" y="0"/>
                </a:lnTo>
                <a:close/>
                <a:moveTo>
                  <a:pt x="2903" y="0"/>
                </a:moveTo>
                <a:lnTo>
                  <a:pt x="1327" y="4324"/>
                </a:lnTo>
                <a:lnTo>
                  <a:pt x="1330" y="4324"/>
                </a:lnTo>
                <a:lnTo>
                  <a:pt x="2906" y="0"/>
                </a:lnTo>
                <a:lnTo>
                  <a:pt x="2903" y="0"/>
                </a:lnTo>
                <a:close/>
                <a:moveTo>
                  <a:pt x="2954" y="0"/>
                </a:moveTo>
                <a:lnTo>
                  <a:pt x="1378" y="4324"/>
                </a:lnTo>
                <a:lnTo>
                  <a:pt x="1382" y="4324"/>
                </a:lnTo>
                <a:lnTo>
                  <a:pt x="2957" y="0"/>
                </a:lnTo>
                <a:lnTo>
                  <a:pt x="2954" y="0"/>
                </a:lnTo>
                <a:close/>
                <a:moveTo>
                  <a:pt x="3005" y="0"/>
                </a:moveTo>
                <a:lnTo>
                  <a:pt x="1429" y="4324"/>
                </a:lnTo>
                <a:lnTo>
                  <a:pt x="1433" y="4324"/>
                </a:lnTo>
                <a:lnTo>
                  <a:pt x="3008" y="0"/>
                </a:lnTo>
                <a:lnTo>
                  <a:pt x="3005" y="0"/>
                </a:lnTo>
                <a:close/>
                <a:moveTo>
                  <a:pt x="3056" y="0"/>
                </a:moveTo>
                <a:lnTo>
                  <a:pt x="1480" y="4324"/>
                </a:lnTo>
                <a:lnTo>
                  <a:pt x="1484" y="4324"/>
                </a:lnTo>
                <a:lnTo>
                  <a:pt x="3059" y="0"/>
                </a:lnTo>
                <a:lnTo>
                  <a:pt x="3056" y="0"/>
                </a:lnTo>
                <a:close/>
                <a:moveTo>
                  <a:pt x="3107" y="0"/>
                </a:moveTo>
                <a:lnTo>
                  <a:pt x="1531" y="4324"/>
                </a:lnTo>
                <a:lnTo>
                  <a:pt x="1535" y="4324"/>
                </a:lnTo>
                <a:lnTo>
                  <a:pt x="3111" y="0"/>
                </a:lnTo>
                <a:lnTo>
                  <a:pt x="3107" y="0"/>
                </a:lnTo>
                <a:close/>
                <a:moveTo>
                  <a:pt x="3158" y="0"/>
                </a:moveTo>
                <a:lnTo>
                  <a:pt x="1582" y="4324"/>
                </a:lnTo>
                <a:lnTo>
                  <a:pt x="1586" y="4324"/>
                </a:lnTo>
                <a:lnTo>
                  <a:pt x="3162" y="0"/>
                </a:lnTo>
                <a:lnTo>
                  <a:pt x="3158" y="0"/>
                </a:lnTo>
                <a:close/>
                <a:moveTo>
                  <a:pt x="3209" y="0"/>
                </a:moveTo>
                <a:lnTo>
                  <a:pt x="1634" y="4324"/>
                </a:lnTo>
                <a:lnTo>
                  <a:pt x="1637" y="4324"/>
                </a:lnTo>
                <a:lnTo>
                  <a:pt x="3213" y="0"/>
                </a:lnTo>
                <a:lnTo>
                  <a:pt x="3209" y="0"/>
                </a:lnTo>
                <a:close/>
                <a:moveTo>
                  <a:pt x="3260" y="0"/>
                </a:moveTo>
                <a:lnTo>
                  <a:pt x="1685" y="4324"/>
                </a:lnTo>
                <a:lnTo>
                  <a:pt x="1688" y="4324"/>
                </a:lnTo>
                <a:lnTo>
                  <a:pt x="3264" y="0"/>
                </a:lnTo>
                <a:lnTo>
                  <a:pt x="3260" y="0"/>
                </a:lnTo>
                <a:close/>
                <a:moveTo>
                  <a:pt x="3311" y="0"/>
                </a:moveTo>
                <a:lnTo>
                  <a:pt x="1736" y="4324"/>
                </a:lnTo>
                <a:lnTo>
                  <a:pt x="1739" y="4324"/>
                </a:lnTo>
                <a:lnTo>
                  <a:pt x="3315" y="0"/>
                </a:lnTo>
                <a:lnTo>
                  <a:pt x="3311" y="0"/>
                </a:lnTo>
                <a:close/>
                <a:moveTo>
                  <a:pt x="3363" y="0"/>
                </a:moveTo>
                <a:lnTo>
                  <a:pt x="1787" y="4324"/>
                </a:lnTo>
                <a:lnTo>
                  <a:pt x="1790" y="4324"/>
                </a:lnTo>
                <a:lnTo>
                  <a:pt x="3366" y="0"/>
                </a:lnTo>
                <a:lnTo>
                  <a:pt x="3363" y="0"/>
                </a:lnTo>
                <a:close/>
                <a:moveTo>
                  <a:pt x="3414" y="0"/>
                </a:moveTo>
                <a:lnTo>
                  <a:pt x="1838" y="4324"/>
                </a:lnTo>
                <a:lnTo>
                  <a:pt x="1841" y="4324"/>
                </a:lnTo>
                <a:lnTo>
                  <a:pt x="3417" y="0"/>
                </a:lnTo>
                <a:lnTo>
                  <a:pt x="3414" y="0"/>
                </a:lnTo>
                <a:close/>
                <a:moveTo>
                  <a:pt x="3465" y="0"/>
                </a:moveTo>
                <a:lnTo>
                  <a:pt x="1889" y="4324"/>
                </a:lnTo>
                <a:lnTo>
                  <a:pt x="1892" y="4324"/>
                </a:lnTo>
                <a:lnTo>
                  <a:pt x="3468" y="0"/>
                </a:lnTo>
                <a:lnTo>
                  <a:pt x="3465" y="0"/>
                </a:lnTo>
                <a:close/>
                <a:moveTo>
                  <a:pt x="3516" y="0"/>
                </a:moveTo>
                <a:lnTo>
                  <a:pt x="1939" y="4324"/>
                </a:lnTo>
                <a:lnTo>
                  <a:pt x="1942" y="4324"/>
                </a:lnTo>
                <a:lnTo>
                  <a:pt x="3519" y="0"/>
                </a:lnTo>
                <a:lnTo>
                  <a:pt x="3516" y="0"/>
                </a:lnTo>
                <a:close/>
                <a:moveTo>
                  <a:pt x="3567" y="0"/>
                </a:moveTo>
                <a:lnTo>
                  <a:pt x="1990" y="4324"/>
                </a:lnTo>
                <a:lnTo>
                  <a:pt x="1993" y="4324"/>
                </a:lnTo>
                <a:lnTo>
                  <a:pt x="3570" y="0"/>
                </a:lnTo>
                <a:lnTo>
                  <a:pt x="3567" y="0"/>
                </a:lnTo>
                <a:close/>
                <a:moveTo>
                  <a:pt x="3618" y="0"/>
                </a:moveTo>
                <a:lnTo>
                  <a:pt x="2041" y="4324"/>
                </a:lnTo>
                <a:lnTo>
                  <a:pt x="2045" y="4324"/>
                </a:lnTo>
                <a:lnTo>
                  <a:pt x="3621" y="0"/>
                </a:lnTo>
                <a:lnTo>
                  <a:pt x="3618" y="0"/>
                </a:lnTo>
                <a:close/>
                <a:moveTo>
                  <a:pt x="3669" y="0"/>
                </a:moveTo>
                <a:lnTo>
                  <a:pt x="2092" y="4324"/>
                </a:lnTo>
                <a:lnTo>
                  <a:pt x="2096" y="4324"/>
                </a:lnTo>
                <a:lnTo>
                  <a:pt x="3672" y="0"/>
                </a:lnTo>
                <a:lnTo>
                  <a:pt x="3669" y="0"/>
                </a:lnTo>
                <a:close/>
                <a:moveTo>
                  <a:pt x="3720" y="0"/>
                </a:moveTo>
                <a:lnTo>
                  <a:pt x="2143" y="4324"/>
                </a:lnTo>
                <a:lnTo>
                  <a:pt x="2147" y="4324"/>
                </a:lnTo>
                <a:lnTo>
                  <a:pt x="3724" y="0"/>
                </a:lnTo>
                <a:lnTo>
                  <a:pt x="3720" y="0"/>
                </a:lnTo>
                <a:close/>
                <a:moveTo>
                  <a:pt x="3771" y="0"/>
                </a:moveTo>
                <a:lnTo>
                  <a:pt x="2194" y="4324"/>
                </a:lnTo>
                <a:lnTo>
                  <a:pt x="2198" y="4324"/>
                </a:lnTo>
                <a:lnTo>
                  <a:pt x="3775" y="0"/>
                </a:lnTo>
                <a:lnTo>
                  <a:pt x="3771" y="0"/>
                </a:lnTo>
                <a:close/>
                <a:moveTo>
                  <a:pt x="3822" y="0"/>
                </a:moveTo>
                <a:lnTo>
                  <a:pt x="2245" y="4324"/>
                </a:lnTo>
                <a:lnTo>
                  <a:pt x="2249" y="4324"/>
                </a:lnTo>
                <a:lnTo>
                  <a:pt x="3826" y="0"/>
                </a:lnTo>
                <a:lnTo>
                  <a:pt x="3822" y="0"/>
                </a:lnTo>
                <a:close/>
                <a:moveTo>
                  <a:pt x="3873" y="0"/>
                </a:moveTo>
                <a:lnTo>
                  <a:pt x="2297" y="4324"/>
                </a:lnTo>
                <a:lnTo>
                  <a:pt x="2300" y="4324"/>
                </a:lnTo>
                <a:lnTo>
                  <a:pt x="3877" y="0"/>
                </a:lnTo>
                <a:lnTo>
                  <a:pt x="3873" y="0"/>
                </a:lnTo>
                <a:close/>
                <a:moveTo>
                  <a:pt x="3924" y="0"/>
                </a:moveTo>
                <a:lnTo>
                  <a:pt x="2348" y="4324"/>
                </a:lnTo>
                <a:lnTo>
                  <a:pt x="2351" y="4324"/>
                </a:lnTo>
                <a:lnTo>
                  <a:pt x="3928" y="0"/>
                </a:lnTo>
                <a:lnTo>
                  <a:pt x="3924" y="0"/>
                </a:lnTo>
                <a:close/>
                <a:moveTo>
                  <a:pt x="3975" y="0"/>
                </a:moveTo>
                <a:lnTo>
                  <a:pt x="2399" y="4324"/>
                </a:lnTo>
                <a:lnTo>
                  <a:pt x="2402" y="4324"/>
                </a:lnTo>
                <a:lnTo>
                  <a:pt x="3979" y="0"/>
                </a:lnTo>
                <a:lnTo>
                  <a:pt x="3975" y="0"/>
                </a:lnTo>
                <a:close/>
                <a:moveTo>
                  <a:pt x="4027" y="0"/>
                </a:moveTo>
                <a:lnTo>
                  <a:pt x="2450" y="4324"/>
                </a:lnTo>
                <a:lnTo>
                  <a:pt x="2453" y="4324"/>
                </a:lnTo>
                <a:lnTo>
                  <a:pt x="4030" y="0"/>
                </a:lnTo>
                <a:lnTo>
                  <a:pt x="4027" y="0"/>
                </a:lnTo>
                <a:close/>
                <a:moveTo>
                  <a:pt x="4078" y="0"/>
                </a:moveTo>
                <a:lnTo>
                  <a:pt x="2501" y="4324"/>
                </a:lnTo>
                <a:lnTo>
                  <a:pt x="2504" y="4324"/>
                </a:lnTo>
                <a:lnTo>
                  <a:pt x="4081" y="0"/>
                </a:lnTo>
                <a:lnTo>
                  <a:pt x="4078" y="0"/>
                </a:lnTo>
                <a:close/>
                <a:moveTo>
                  <a:pt x="4129" y="0"/>
                </a:moveTo>
                <a:lnTo>
                  <a:pt x="2552" y="4324"/>
                </a:lnTo>
                <a:lnTo>
                  <a:pt x="2555" y="4324"/>
                </a:lnTo>
                <a:lnTo>
                  <a:pt x="4132" y="0"/>
                </a:lnTo>
                <a:lnTo>
                  <a:pt x="4129" y="0"/>
                </a:lnTo>
                <a:close/>
                <a:moveTo>
                  <a:pt x="4180" y="0"/>
                </a:moveTo>
                <a:lnTo>
                  <a:pt x="2603" y="4324"/>
                </a:lnTo>
                <a:lnTo>
                  <a:pt x="2606" y="4324"/>
                </a:lnTo>
                <a:lnTo>
                  <a:pt x="4183" y="0"/>
                </a:lnTo>
                <a:lnTo>
                  <a:pt x="4180" y="0"/>
                </a:lnTo>
                <a:close/>
                <a:moveTo>
                  <a:pt x="4231" y="0"/>
                </a:moveTo>
                <a:lnTo>
                  <a:pt x="2654" y="4324"/>
                </a:lnTo>
                <a:lnTo>
                  <a:pt x="2658" y="4324"/>
                </a:lnTo>
                <a:lnTo>
                  <a:pt x="4234" y="0"/>
                </a:lnTo>
                <a:lnTo>
                  <a:pt x="4231" y="0"/>
                </a:lnTo>
                <a:close/>
                <a:moveTo>
                  <a:pt x="554" y="0"/>
                </a:moveTo>
                <a:lnTo>
                  <a:pt x="0" y="1519"/>
                </a:lnTo>
                <a:lnTo>
                  <a:pt x="0" y="1529"/>
                </a:lnTo>
                <a:lnTo>
                  <a:pt x="558" y="0"/>
                </a:lnTo>
                <a:lnTo>
                  <a:pt x="554" y="0"/>
                </a:lnTo>
                <a:close/>
                <a:moveTo>
                  <a:pt x="605" y="0"/>
                </a:moveTo>
                <a:lnTo>
                  <a:pt x="0" y="1660"/>
                </a:lnTo>
                <a:lnTo>
                  <a:pt x="0" y="1670"/>
                </a:lnTo>
                <a:lnTo>
                  <a:pt x="609" y="0"/>
                </a:lnTo>
                <a:lnTo>
                  <a:pt x="605" y="0"/>
                </a:lnTo>
                <a:close/>
                <a:moveTo>
                  <a:pt x="656" y="0"/>
                </a:moveTo>
                <a:lnTo>
                  <a:pt x="0" y="1800"/>
                </a:lnTo>
                <a:lnTo>
                  <a:pt x="0" y="1810"/>
                </a:lnTo>
                <a:lnTo>
                  <a:pt x="660" y="0"/>
                </a:lnTo>
                <a:lnTo>
                  <a:pt x="656" y="0"/>
                </a:lnTo>
                <a:close/>
                <a:moveTo>
                  <a:pt x="707" y="0"/>
                </a:moveTo>
                <a:lnTo>
                  <a:pt x="0" y="1940"/>
                </a:lnTo>
                <a:lnTo>
                  <a:pt x="0" y="1950"/>
                </a:lnTo>
                <a:lnTo>
                  <a:pt x="711" y="0"/>
                </a:lnTo>
                <a:lnTo>
                  <a:pt x="707" y="0"/>
                </a:lnTo>
                <a:close/>
                <a:moveTo>
                  <a:pt x="758" y="0"/>
                </a:moveTo>
                <a:lnTo>
                  <a:pt x="0" y="2080"/>
                </a:lnTo>
                <a:lnTo>
                  <a:pt x="0" y="2089"/>
                </a:lnTo>
                <a:lnTo>
                  <a:pt x="762" y="0"/>
                </a:lnTo>
                <a:lnTo>
                  <a:pt x="758" y="0"/>
                </a:lnTo>
                <a:close/>
                <a:moveTo>
                  <a:pt x="810" y="0"/>
                </a:moveTo>
                <a:lnTo>
                  <a:pt x="0" y="2220"/>
                </a:lnTo>
                <a:lnTo>
                  <a:pt x="0" y="2229"/>
                </a:lnTo>
                <a:lnTo>
                  <a:pt x="813" y="0"/>
                </a:lnTo>
                <a:lnTo>
                  <a:pt x="810" y="0"/>
                </a:lnTo>
                <a:close/>
                <a:moveTo>
                  <a:pt x="861" y="0"/>
                </a:moveTo>
                <a:lnTo>
                  <a:pt x="0" y="2360"/>
                </a:lnTo>
                <a:lnTo>
                  <a:pt x="0" y="2369"/>
                </a:lnTo>
                <a:lnTo>
                  <a:pt x="864" y="0"/>
                </a:lnTo>
                <a:lnTo>
                  <a:pt x="861" y="0"/>
                </a:lnTo>
                <a:close/>
                <a:moveTo>
                  <a:pt x="912" y="0"/>
                </a:moveTo>
                <a:lnTo>
                  <a:pt x="0" y="2500"/>
                </a:lnTo>
                <a:lnTo>
                  <a:pt x="0" y="2509"/>
                </a:lnTo>
                <a:lnTo>
                  <a:pt x="915" y="0"/>
                </a:lnTo>
                <a:lnTo>
                  <a:pt x="912" y="0"/>
                </a:lnTo>
                <a:close/>
                <a:moveTo>
                  <a:pt x="963" y="0"/>
                </a:moveTo>
                <a:lnTo>
                  <a:pt x="0" y="2640"/>
                </a:lnTo>
                <a:lnTo>
                  <a:pt x="0" y="2649"/>
                </a:lnTo>
                <a:lnTo>
                  <a:pt x="966" y="0"/>
                </a:lnTo>
                <a:lnTo>
                  <a:pt x="963" y="0"/>
                </a:lnTo>
                <a:close/>
                <a:moveTo>
                  <a:pt x="1014" y="0"/>
                </a:moveTo>
                <a:lnTo>
                  <a:pt x="0" y="2781"/>
                </a:lnTo>
                <a:lnTo>
                  <a:pt x="0" y="2790"/>
                </a:lnTo>
                <a:lnTo>
                  <a:pt x="1017" y="0"/>
                </a:lnTo>
                <a:lnTo>
                  <a:pt x="1014" y="0"/>
                </a:lnTo>
                <a:close/>
                <a:moveTo>
                  <a:pt x="1065" y="0"/>
                </a:moveTo>
                <a:lnTo>
                  <a:pt x="0" y="2921"/>
                </a:lnTo>
                <a:lnTo>
                  <a:pt x="0" y="2930"/>
                </a:lnTo>
                <a:lnTo>
                  <a:pt x="1068" y="0"/>
                </a:lnTo>
                <a:lnTo>
                  <a:pt x="1065" y="0"/>
                </a:lnTo>
                <a:close/>
                <a:moveTo>
                  <a:pt x="1116" y="0"/>
                </a:moveTo>
                <a:lnTo>
                  <a:pt x="0" y="3061"/>
                </a:lnTo>
                <a:lnTo>
                  <a:pt x="0" y="3070"/>
                </a:lnTo>
                <a:lnTo>
                  <a:pt x="1119" y="0"/>
                </a:lnTo>
                <a:lnTo>
                  <a:pt x="1116" y="0"/>
                </a:lnTo>
                <a:close/>
                <a:moveTo>
                  <a:pt x="1167" y="0"/>
                </a:moveTo>
                <a:lnTo>
                  <a:pt x="0" y="3201"/>
                </a:lnTo>
                <a:lnTo>
                  <a:pt x="0" y="3210"/>
                </a:lnTo>
                <a:lnTo>
                  <a:pt x="1171" y="0"/>
                </a:lnTo>
                <a:lnTo>
                  <a:pt x="1167" y="0"/>
                </a:lnTo>
                <a:close/>
                <a:moveTo>
                  <a:pt x="1218" y="0"/>
                </a:moveTo>
                <a:lnTo>
                  <a:pt x="0" y="3341"/>
                </a:lnTo>
                <a:lnTo>
                  <a:pt x="0" y="3350"/>
                </a:lnTo>
                <a:lnTo>
                  <a:pt x="1222" y="0"/>
                </a:lnTo>
                <a:lnTo>
                  <a:pt x="1218" y="0"/>
                </a:lnTo>
                <a:close/>
                <a:moveTo>
                  <a:pt x="1269" y="0"/>
                </a:moveTo>
                <a:lnTo>
                  <a:pt x="0" y="3481"/>
                </a:lnTo>
                <a:lnTo>
                  <a:pt x="0" y="3490"/>
                </a:lnTo>
                <a:lnTo>
                  <a:pt x="1273" y="0"/>
                </a:lnTo>
                <a:lnTo>
                  <a:pt x="1269" y="0"/>
                </a:lnTo>
                <a:close/>
                <a:moveTo>
                  <a:pt x="1320" y="0"/>
                </a:moveTo>
                <a:lnTo>
                  <a:pt x="0" y="3620"/>
                </a:lnTo>
                <a:lnTo>
                  <a:pt x="0" y="3630"/>
                </a:lnTo>
                <a:lnTo>
                  <a:pt x="1324" y="0"/>
                </a:lnTo>
                <a:lnTo>
                  <a:pt x="1320" y="0"/>
                </a:lnTo>
                <a:close/>
                <a:moveTo>
                  <a:pt x="1371" y="0"/>
                </a:moveTo>
                <a:lnTo>
                  <a:pt x="0" y="3760"/>
                </a:lnTo>
                <a:lnTo>
                  <a:pt x="0" y="3770"/>
                </a:lnTo>
                <a:lnTo>
                  <a:pt x="1375" y="0"/>
                </a:lnTo>
                <a:lnTo>
                  <a:pt x="1371" y="0"/>
                </a:lnTo>
                <a:close/>
                <a:moveTo>
                  <a:pt x="1423" y="0"/>
                </a:moveTo>
                <a:lnTo>
                  <a:pt x="0" y="3901"/>
                </a:lnTo>
                <a:lnTo>
                  <a:pt x="0" y="3911"/>
                </a:lnTo>
                <a:lnTo>
                  <a:pt x="1426" y="0"/>
                </a:lnTo>
                <a:lnTo>
                  <a:pt x="1423" y="0"/>
                </a:lnTo>
                <a:close/>
                <a:moveTo>
                  <a:pt x="1474" y="0"/>
                </a:moveTo>
                <a:lnTo>
                  <a:pt x="0" y="4041"/>
                </a:lnTo>
                <a:lnTo>
                  <a:pt x="0" y="4051"/>
                </a:lnTo>
                <a:lnTo>
                  <a:pt x="1477" y="0"/>
                </a:lnTo>
                <a:lnTo>
                  <a:pt x="1474" y="0"/>
                </a:lnTo>
                <a:close/>
                <a:moveTo>
                  <a:pt x="1525" y="0"/>
                </a:moveTo>
                <a:lnTo>
                  <a:pt x="0" y="4181"/>
                </a:lnTo>
                <a:lnTo>
                  <a:pt x="0" y="4191"/>
                </a:lnTo>
                <a:lnTo>
                  <a:pt x="1528" y="0"/>
                </a:lnTo>
                <a:lnTo>
                  <a:pt x="1525" y="0"/>
                </a:lnTo>
                <a:close/>
                <a:moveTo>
                  <a:pt x="1576" y="0"/>
                </a:moveTo>
                <a:lnTo>
                  <a:pt x="0" y="4321"/>
                </a:lnTo>
                <a:lnTo>
                  <a:pt x="0" y="4324"/>
                </a:lnTo>
                <a:lnTo>
                  <a:pt x="2" y="4324"/>
                </a:lnTo>
                <a:lnTo>
                  <a:pt x="1579" y="0"/>
                </a:lnTo>
                <a:lnTo>
                  <a:pt x="1576" y="0"/>
                </a:lnTo>
                <a:close/>
                <a:moveTo>
                  <a:pt x="1627" y="0"/>
                </a:moveTo>
                <a:lnTo>
                  <a:pt x="50" y="4324"/>
                </a:lnTo>
                <a:lnTo>
                  <a:pt x="53" y="4324"/>
                </a:lnTo>
                <a:lnTo>
                  <a:pt x="1630" y="0"/>
                </a:lnTo>
                <a:lnTo>
                  <a:pt x="1627" y="0"/>
                </a:lnTo>
                <a:close/>
                <a:moveTo>
                  <a:pt x="1678" y="0"/>
                </a:moveTo>
                <a:lnTo>
                  <a:pt x="101" y="4324"/>
                </a:lnTo>
                <a:lnTo>
                  <a:pt x="105" y="4324"/>
                </a:lnTo>
                <a:lnTo>
                  <a:pt x="1681" y="0"/>
                </a:lnTo>
                <a:lnTo>
                  <a:pt x="1678" y="0"/>
                </a:lnTo>
                <a:close/>
                <a:moveTo>
                  <a:pt x="1729" y="0"/>
                </a:moveTo>
                <a:lnTo>
                  <a:pt x="152" y="4324"/>
                </a:lnTo>
                <a:lnTo>
                  <a:pt x="156" y="4324"/>
                </a:lnTo>
                <a:lnTo>
                  <a:pt x="1732" y="0"/>
                </a:lnTo>
                <a:lnTo>
                  <a:pt x="1729" y="0"/>
                </a:lnTo>
                <a:close/>
                <a:moveTo>
                  <a:pt x="1780" y="0"/>
                </a:moveTo>
                <a:lnTo>
                  <a:pt x="203" y="4324"/>
                </a:lnTo>
                <a:lnTo>
                  <a:pt x="207" y="4324"/>
                </a:lnTo>
                <a:lnTo>
                  <a:pt x="1783" y="0"/>
                </a:lnTo>
                <a:lnTo>
                  <a:pt x="1780" y="0"/>
                </a:lnTo>
                <a:close/>
                <a:moveTo>
                  <a:pt x="1831" y="0"/>
                </a:moveTo>
                <a:lnTo>
                  <a:pt x="254" y="4324"/>
                </a:lnTo>
                <a:lnTo>
                  <a:pt x="258" y="4324"/>
                </a:lnTo>
                <a:lnTo>
                  <a:pt x="1835" y="0"/>
                </a:lnTo>
                <a:lnTo>
                  <a:pt x="1831" y="0"/>
                </a:lnTo>
                <a:close/>
                <a:moveTo>
                  <a:pt x="1882" y="0"/>
                </a:moveTo>
                <a:lnTo>
                  <a:pt x="305" y="4324"/>
                </a:lnTo>
                <a:lnTo>
                  <a:pt x="309" y="4324"/>
                </a:lnTo>
                <a:lnTo>
                  <a:pt x="1886" y="0"/>
                </a:lnTo>
                <a:lnTo>
                  <a:pt x="1882" y="0"/>
                </a:lnTo>
                <a:close/>
                <a:moveTo>
                  <a:pt x="1932" y="0"/>
                </a:moveTo>
                <a:lnTo>
                  <a:pt x="357" y="4324"/>
                </a:lnTo>
                <a:lnTo>
                  <a:pt x="360" y="4324"/>
                </a:lnTo>
                <a:lnTo>
                  <a:pt x="1936" y="0"/>
                </a:lnTo>
                <a:lnTo>
                  <a:pt x="1932" y="0"/>
                </a:lnTo>
                <a:close/>
                <a:moveTo>
                  <a:pt x="6631" y="0"/>
                </a:moveTo>
                <a:lnTo>
                  <a:pt x="5055" y="4324"/>
                </a:lnTo>
                <a:lnTo>
                  <a:pt x="5058" y="4324"/>
                </a:lnTo>
                <a:lnTo>
                  <a:pt x="6634" y="0"/>
                </a:lnTo>
                <a:lnTo>
                  <a:pt x="6631" y="0"/>
                </a:lnTo>
                <a:close/>
                <a:moveTo>
                  <a:pt x="6580" y="0"/>
                </a:moveTo>
                <a:lnTo>
                  <a:pt x="5004" y="4324"/>
                </a:lnTo>
                <a:lnTo>
                  <a:pt x="5007" y="4324"/>
                </a:lnTo>
                <a:lnTo>
                  <a:pt x="6583" y="0"/>
                </a:lnTo>
                <a:lnTo>
                  <a:pt x="6580" y="0"/>
                </a:lnTo>
                <a:close/>
                <a:moveTo>
                  <a:pt x="6682" y="0"/>
                </a:moveTo>
                <a:lnTo>
                  <a:pt x="5106" y="4324"/>
                </a:lnTo>
                <a:lnTo>
                  <a:pt x="5109" y="4324"/>
                </a:lnTo>
                <a:lnTo>
                  <a:pt x="6685" y="0"/>
                </a:lnTo>
                <a:lnTo>
                  <a:pt x="6682" y="0"/>
                </a:lnTo>
                <a:close/>
                <a:moveTo>
                  <a:pt x="6733" y="0"/>
                </a:moveTo>
                <a:lnTo>
                  <a:pt x="5157" y="4324"/>
                </a:lnTo>
                <a:lnTo>
                  <a:pt x="5160" y="4324"/>
                </a:lnTo>
                <a:lnTo>
                  <a:pt x="6736" y="0"/>
                </a:lnTo>
                <a:lnTo>
                  <a:pt x="6733" y="0"/>
                </a:lnTo>
                <a:close/>
                <a:moveTo>
                  <a:pt x="6784" y="0"/>
                </a:moveTo>
                <a:lnTo>
                  <a:pt x="5208" y="4324"/>
                </a:lnTo>
                <a:lnTo>
                  <a:pt x="5211" y="4324"/>
                </a:lnTo>
                <a:lnTo>
                  <a:pt x="6787" y="0"/>
                </a:lnTo>
                <a:lnTo>
                  <a:pt x="6784" y="0"/>
                </a:lnTo>
                <a:close/>
                <a:moveTo>
                  <a:pt x="6835" y="0"/>
                </a:moveTo>
                <a:lnTo>
                  <a:pt x="5259" y="4324"/>
                </a:lnTo>
                <a:lnTo>
                  <a:pt x="5263" y="4324"/>
                </a:lnTo>
                <a:lnTo>
                  <a:pt x="6838" y="0"/>
                </a:lnTo>
                <a:lnTo>
                  <a:pt x="6835" y="0"/>
                </a:lnTo>
                <a:close/>
                <a:moveTo>
                  <a:pt x="6886" y="0"/>
                </a:moveTo>
                <a:lnTo>
                  <a:pt x="5310" y="4324"/>
                </a:lnTo>
                <a:lnTo>
                  <a:pt x="5314" y="4324"/>
                </a:lnTo>
                <a:lnTo>
                  <a:pt x="6889" y="0"/>
                </a:lnTo>
                <a:lnTo>
                  <a:pt x="6886" y="0"/>
                </a:lnTo>
                <a:close/>
                <a:moveTo>
                  <a:pt x="6937" y="0"/>
                </a:moveTo>
                <a:lnTo>
                  <a:pt x="5361" y="4324"/>
                </a:lnTo>
                <a:lnTo>
                  <a:pt x="5365" y="4324"/>
                </a:lnTo>
                <a:lnTo>
                  <a:pt x="6940" y="0"/>
                </a:lnTo>
                <a:lnTo>
                  <a:pt x="6937" y="0"/>
                </a:lnTo>
                <a:close/>
                <a:moveTo>
                  <a:pt x="6988" y="0"/>
                </a:moveTo>
                <a:lnTo>
                  <a:pt x="5412" y="4324"/>
                </a:lnTo>
                <a:lnTo>
                  <a:pt x="5416" y="4324"/>
                </a:lnTo>
                <a:lnTo>
                  <a:pt x="6992" y="0"/>
                </a:lnTo>
                <a:lnTo>
                  <a:pt x="6988" y="0"/>
                </a:lnTo>
                <a:close/>
                <a:moveTo>
                  <a:pt x="7039" y="0"/>
                </a:moveTo>
                <a:lnTo>
                  <a:pt x="5463" y="4324"/>
                </a:lnTo>
                <a:lnTo>
                  <a:pt x="5467" y="4324"/>
                </a:lnTo>
                <a:lnTo>
                  <a:pt x="7043" y="0"/>
                </a:lnTo>
                <a:lnTo>
                  <a:pt x="7039" y="0"/>
                </a:lnTo>
                <a:close/>
                <a:moveTo>
                  <a:pt x="7090" y="0"/>
                </a:moveTo>
                <a:lnTo>
                  <a:pt x="5515" y="4324"/>
                </a:lnTo>
                <a:lnTo>
                  <a:pt x="5518" y="4324"/>
                </a:lnTo>
                <a:lnTo>
                  <a:pt x="7094" y="0"/>
                </a:lnTo>
                <a:lnTo>
                  <a:pt x="7090" y="0"/>
                </a:lnTo>
                <a:close/>
                <a:moveTo>
                  <a:pt x="7141" y="0"/>
                </a:moveTo>
                <a:lnTo>
                  <a:pt x="5566" y="4324"/>
                </a:lnTo>
                <a:lnTo>
                  <a:pt x="5569" y="4324"/>
                </a:lnTo>
                <a:lnTo>
                  <a:pt x="7145" y="0"/>
                </a:lnTo>
                <a:lnTo>
                  <a:pt x="7141" y="0"/>
                </a:lnTo>
                <a:close/>
                <a:moveTo>
                  <a:pt x="7192" y="0"/>
                </a:moveTo>
                <a:lnTo>
                  <a:pt x="5617" y="4324"/>
                </a:lnTo>
                <a:lnTo>
                  <a:pt x="5620" y="4324"/>
                </a:lnTo>
                <a:lnTo>
                  <a:pt x="7196" y="0"/>
                </a:lnTo>
                <a:lnTo>
                  <a:pt x="7192" y="0"/>
                </a:lnTo>
                <a:close/>
                <a:moveTo>
                  <a:pt x="7244" y="0"/>
                </a:moveTo>
                <a:lnTo>
                  <a:pt x="5668" y="4324"/>
                </a:lnTo>
                <a:lnTo>
                  <a:pt x="5671" y="4324"/>
                </a:lnTo>
                <a:lnTo>
                  <a:pt x="7247" y="0"/>
                </a:lnTo>
                <a:lnTo>
                  <a:pt x="7244" y="0"/>
                </a:lnTo>
                <a:close/>
                <a:moveTo>
                  <a:pt x="7295" y="0"/>
                </a:moveTo>
                <a:lnTo>
                  <a:pt x="5719" y="4324"/>
                </a:lnTo>
                <a:lnTo>
                  <a:pt x="5722" y="4324"/>
                </a:lnTo>
                <a:lnTo>
                  <a:pt x="7298" y="0"/>
                </a:lnTo>
                <a:lnTo>
                  <a:pt x="7295" y="0"/>
                </a:lnTo>
                <a:close/>
                <a:moveTo>
                  <a:pt x="7346" y="0"/>
                </a:moveTo>
                <a:lnTo>
                  <a:pt x="5769" y="4324"/>
                </a:lnTo>
                <a:lnTo>
                  <a:pt x="5772" y="4324"/>
                </a:lnTo>
                <a:lnTo>
                  <a:pt x="7349" y="0"/>
                </a:lnTo>
                <a:lnTo>
                  <a:pt x="7346" y="0"/>
                </a:lnTo>
                <a:close/>
                <a:moveTo>
                  <a:pt x="7397" y="0"/>
                </a:moveTo>
                <a:lnTo>
                  <a:pt x="5820" y="4324"/>
                </a:lnTo>
                <a:lnTo>
                  <a:pt x="5823" y="4324"/>
                </a:lnTo>
                <a:lnTo>
                  <a:pt x="7400" y="0"/>
                </a:lnTo>
                <a:lnTo>
                  <a:pt x="7397" y="0"/>
                </a:lnTo>
                <a:close/>
                <a:moveTo>
                  <a:pt x="7448" y="0"/>
                </a:moveTo>
                <a:lnTo>
                  <a:pt x="5871" y="4324"/>
                </a:lnTo>
                <a:lnTo>
                  <a:pt x="5874" y="4324"/>
                </a:lnTo>
                <a:lnTo>
                  <a:pt x="7451" y="0"/>
                </a:lnTo>
                <a:lnTo>
                  <a:pt x="7448" y="0"/>
                </a:lnTo>
                <a:close/>
                <a:moveTo>
                  <a:pt x="7499" y="0"/>
                </a:moveTo>
                <a:lnTo>
                  <a:pt x="5922" y="4324"/>
                </a:lnTo>
                <a:lnTo>
                  <a:pt x="5926" y="4324"/>
                </a:lnTo>
                <a:lnTo>
                  <a:pt x="7502" y="0"/>
                </a:lnTo>
                <a:lnTo>
                  <a:pt x="7499" y="0"/>
                </a:lnTo>
                <a:close/>
                <a:moveTo>
                  <a:pt x="7550" y="0"/>
                </a:moveTo>
                <a:lnTo>
                  <a:pt x="5973" y="4324"/>
                </a:lnTo>
                <a:lnTo>
                  <a:pt x="5977" y="4324"/>
                </a:lnTo>
                <a:lnTo>
                  <a:pt x="7553" y="0"/>
                </a:lnTo>
                <a:lnTo>
                  <a:pt x="7550" y="0"/>
                </a:lnTo>
                <a:close/>
                <a:moveTo>
                  <a:pt x="7601" y="0"/>
                </a:moveTo>
                <a:lnTo>
                  <a:pt x="6024" y="4324"/>
                </a:lnTo>
                <a:lnTo>
                  <a:pt x="6028" y="4324"/>
                </a:lnTo>
                <a:lnTo>
                  <a:pt x="7605" y="0"/>
                </a:lnTo>
                <a:lnTo>
                  <a:pt x="7601" y="0"/>
                </a:lnTo>
                <a:close/>
                <a:moveTo>
                  <a:pt x="7652" y="0"/>
                </a:moveTo>
                <a:lnTo>
                  <a:pt x="6075" y="4324"/>
                </a:lnTo>
                <a:lnTo>
                  <a:pt x="6079" y="4324"/>
                </a:lnTo>
                <a:lnTo>
                  <a:pt x="7656" y="0"/>
                </a:lnTo>
                <a:lnTo>
                  <a:pt x="7652" y="0"/>
                </a:lnTo>
                <a:close/>
                <a:moveTo>
                  <a:pt x="6126" y="4324"/>
                </a:moveTo>
                <a:lnTo>
                  <a:pt x="6130" y="4324"/>
                </a:lnTo>
                <a:lnTo>
                  <a:pt x="7678" y="79"/>
                </a:lnTo>
                <a:lnTo>
                  <a:pt x="7678" y="69"/>
                </a:lnTo>
                <a:lnTo>
                  <a:pt x="6126" y="4324"/>
                </a:lnTo>
                <a:close/>
                <a:moveTo>
                  <a:pt x="6181" y="4324"/>
                </a:moveTo>
                <a:lnTo>
                  <a:pt x="7678" y="219"/>
                </a:lnTo>
                <a:lnTo>
                  <a:pt x="7678" y="209"/>
                </a:lnTo>
                <a:lnTo>
                  <a:pt x="6178" y="4324"/>
                </a:lnTo>
                <a:lnTo>
                  <a:pt x="6181" y="4324"/>
                </a:lnTo>
                <a:close/>
                <a:moveTo>
                  <a:pt x="6232" y="4324"/>
                </a:moveTo>
                <a:lnTo>
                  <a:pt x="7678" y="358"/>
                </a:lnTo>
                <a:lnTo>
                  <a:pt x="7678" y="349"/>
                </a:lnTo>
                <a:lnTo>
                  <a:pt x="6229" y="4324"/>
                </a:lnTo>
                <a:lnTo>
                  <a:pt x="6232" y="4324"/>
                </a:lnTo>
                <a:close/>
                <a:moveTo>
                  <a:pt x="4333" y="0"/>
                </a:moveTo>
                <a:lnTo>
                  <a:pt x="2756" y="4324"/>
                </a:lnTo>
                <a:lnTo>
                  <a:pt x="2760" y="4324"/>
                </a:lnTo>
                <a:lnTo>
                  <a:pt x="4336" y="0"/>
                </a:lnTo>
                <a:lnTo>
                  <a:pt x="4333" y="0"/>
                </a:lnTo>
                <a:close/>
                <a:moveTo>
                  <a:pt x="4282" y="0"/>
                </a:moveTo>
                <a:lnTo>
                  <a:pt x="2705" y="4324"/>
                </a:lnTo>
                <a:lnTo>
                  <a:pt x="2709" y="4324"/>
                </a:lnTo>
                <a:lnTo>
                  <a:pt x="4285" y="0"/>
                </a:lnTo>
                <a:lnTo>
                  <a:pt x="4282" y="0"/>
                </a:lnTo>
                <a:close/>
                <a:moveTo>
                  <a:pt x="4384" y="0"/>
                </a:moveTo>
                <a:lnTo>
                  <a:pt x="2807" y="4324"/>
                </a:lnTo>
                <a:lnTo>
                  <a:pt x="2811" y="4324"/>
                </a:lnTo>
                <a:lnTo>
                  <a:pt x="4388" y="0"/>
                </a:lnTo>
                <a:lnTo>
                  <a:pt x="4384" y="0"/>
                </a:lnTo>
                <a:close/>
                <a:moveTo>
                  <a:pt x="4435" y="0"/>
                </a:moveTo>
                <a:lnTo>
                  <a:pt x="2858" y="4324"/>
                </a:lnTo>
                <a:lnTo>
                  <a:pt x="2862" y="4324"/>
                </a:lnTo>
                <a:lnTo>
                  <a:pt x="4439" y="0"/>
                </a:lnTo>
                <a:lnTo>
                  <a:pt x="4435" y="0"/>
                </a:lnTo>
                <a:close/>
                <a:moveTo>
                  <a:pt x="4486" y="0"/>
                </a:moveTo>
                <a:lnTo>
                  <a:pt x="2909" y="4324"/>
                </a:lnTo>
                <a:lnTo>
                  <a:pt x="2913" y="4324"/>
                </a:lnTo>
                <a:lnTo>
                  <a:pt x="4490" y="0"/>
                </a:lnTo>
                <a:lnTo>
                  <a:pt x="4486" y="0"/>
                </a:lnTo>
                <a:close/>
                <a:moveTo>
                  <a:pt x="4537" y="0"/>
                </a:moveTo>
                <a:lnTo>
                  <a:pt x="2961" y="4324"/>
                </a:lnTo>
                <a:lnTo>
                  <a:pt x="2964" y="4324"/>
                </a:lnTo>
                <a:lnTo>
                  <a:pt x="4541" y="0"/>
                </a:lnTo>
                <a:lnTo>
                  <a:pt x="4537" y="0"/>
                </a:lnTo>
                <a:close/>
                <a:moveTo>
                  <a:pt x="4588" y="0"/>
                </a:moveTo>
                <a:lnTo>
                  <a:pt x="3012" y="4324"/>
                </a:lnTo>
                <a:lnTo>
                  <a:pt x="3015" y="4324"/>
                </a:lnTo>
                <a:lnTo>
                  <a:pt x="4592" y="0"/>
                </a:lnTo>
                <a:lnTo>
                  <a:pt x="4588" y="0"/>
                </a:lnTo>
                <a:close/>
                <a:moveTo>
                  <a:pt x="4640" y="0"/>
                </a:moveTo>
                <a:lnTo>
                  <a:pt x="3063" y="4324"/>
                </a:lnTo>
                <a:lnTo>
                  <a:pt x="3066" y="4324"/>
                </a:lnTo>
                <a:lnTo>
                  <a:pt x="4643" y="0"/>
                </a:lnTo>
                <a:lnTo>
                  <a:pt x="4640" y="0"/>
                </a:lnTo>
                <a:close/>
                <a:moveTo>
                  <a:pt x="4691" y="0"/>
                </a:moveTo>
                <a:lnTo>
                  <a:pt x="3114" y="4324"/>
                </a:lnTo>
                <a:lnTo>
                  <a:pt x="3117" y="4324"/>
                </a:lnTo>
                <a:lnTo>
                  <a:pt x="4694" y="0"/>
                </a:lnTo>
                <a:lnTo>
                  <a:pt x="4691" y="0"/>
                </a:lnTo>
                <a:close/>
                <a:moveTo>
                  <a:pt x="4742" y="0"/>
                </a:moveTo>
                <a:lnTo>
                  <a:pt x="3165" y="4324"/>
                </a:lnTo>
                <a:lnTo>
                  <a:pt x="3168" y="4324"/>
                </a:lnTo>
                <a:lnTo>
                  <a:pt x="4745" y="0"/>
                </a:lnTo>
                <a:lnTo>
                  <a:pt x="4742" y="0"/>
                </a:lnTo>
                <a:close/>
                <a:moveTo>
                  <a:pt x="4793" y="0"/>
                </a:moveTo>
                <a:lnTo>
                  <a:pt x="3216" y="4324"/>
                </a:lnTo>
                <a:lnTo>
                  <a:pt x="3219" y="4324"/>
                </a:lnTo>
                <a:lnTo>
                  <a:pt x="4796" y="0"/>
                </a:lnTo>
                <a:lnTo>
                  <a:pt x="4793" y="0"/>
                </a:lnTo>
                <a:close/>
                <a:moveTo>
                  <a:pt x="4844" y="0"/>
                </a:moveTo>
                <a:lnTo>
                  <a:pt x="3267" y="4324"/>
                </a:lnTo>
                <a:lnTo>
                  <a:pt x="3270" y="4324"/>
                </a:lnTo>
                <a:lnTo>
                  <a:pt x="4847" y="0"/>
                </a:lnTo>
                <a:lnTo>
                  <a:pt x="4844" y="0"/>
                </a:lnTo>
                <a:close/>
                <a:moveTo>
                  <a:pt x="4895" y="0"/>
                </a:moveTo>
                <a:lnTo>
                  <a:pt x="3318" y="4324"/>
                </a:lnTo>
                <a:lnTo>
                  <a:pt x="3322" y="4324"/>
                </a:lnTo>
                <a:lnTo>
                  <a:pt x="4898" y="0"/>
                </a:lnTo>
                <a:lnTo>
                  <a:pt x="4895" y="0"/>
                </a:lnTo>
                <a:close/>
                <a:moveTo>
                  <a:pt x="4946" y="0"/>
                </a:moveTo>
                <a:lnTo>
                  <a:pt x="3369" y="4324"/>
                </a:lnTo>
                <a:lnTo>
                  <a:pt x="3373" y="4324"/>
                </a:lnTo>
                <a:lnTo>
                  <a:pt x="4949" y="0"/>
                </a:lnTo>
                <a:lnTo>
                  <a:pt x="4946" y="0"/>
                </a:lnTo>
                <a:close/>
                <a:moveTo>
                  <a:pt x="4997" y="0"/>
                </a:moveTo>
                <a:lnTo>
                  <a:pt x="3420" y="4324"/>
                </a:lnTo>
                <a:lnTo>
                  <a:pt x="3424" y="4324"/>
                </a:lnTo>
                <a:lnTo>
                  <a:pt x="5000" y="0"/>
                </a:lnTo>
                <a:lnTo>
                  <a:pt x="4997" y="0"/>
                </a:lnTo>
                <a:close/>
                <a:moveTo>
                  <a:pt x="5048" y="0"/>
                </a:moveTo>
                <a:lnTo>
                  <a:pt x="3471" y="4324"/>
                </a:lnTo>
                <a:lnTo>
                  <a:pt x="3475" y="4324"/>
                </a:lnTo>
                <a:lnTo>
                  <a:pt x="5052" y="0"/>
                </a:lnTo>
                <a:lnTo>
                  <a:pt x="5048" y="0"/>
                </a:lnTo>
                <a:close/>
                <a:moveTo>
                  <a:pt x="5099" y="0"/>
                </a:moveTo>
                <a:lnTo>
                  <a:pt x="3522" y="4324"/>
                </a:lnTo>
                <a:lnTo>
                  <a:pt x="3526" y="4324"/>
                </a:lnTo>
                <a:lnTo>
                  <a:pt x="5103" y="0"/>
                </a:lnTo>
                <a:lnTo>
                  <a:pt x="5099" y="0"/>
                </a:lnTo>
                <a:close/>
                <a:moveTo>
                  <a:pt x="5150" y="0"/>
                </a:moveTo>
                <a:lnTo>
                  <a:pt x="3574" y="4324"/>
                </a:lnTo>
                <a:lnTo>
                  <a:pt x="3577" y="4324"/>
                </a:lnTo>
                <a:lnTo>
                  <a:pt x="5154" y="0"/>
                </a:lnTo>
                <a:lnTo>
                  <a:pt x="5150" y="0"/>
                </a:lnTo>
                <a:close/>
                <a:moveTo>
                  <a:pt x="5201" y="0"/>
                </a:moveTo>
                <a:lnTo>
                  <a:pt x="3625" y="4324"/>
                </a:lnTo>
                <a:lnTo>
                  <a:pt x="3628" y="4324"/>
                </a:lnTo>
                <a:lnTo>
                  <a:pt x="5205" y="0"/>
                </a:lnTo>
                <a:lnTo>
                  <a:pt x="5201" y="0"/>
                </a:lnTo>
                <a:close/>
                <a:moveTo>
                  <a:pt x="5252" y="0"/>
                </a:moveTo>
                <a:lnTo>
                  <a:pt x="3676" y="4324"/>
                </a:lnTo>
                <a:lnTo>
                  <a:pt x="3679" y="4324"/>
                </a:lnTo>
                <a:lnTo>
                  <a:pt x="5256" y="0"/>
                </a:lnTo>
                <a:lnTo>
                  <a:pt x="5252" y="0"/>
                </a:lnTo>
                <a:close/>
                <a:moveTo>
                  <a:pt x="5304" y="0"/>
                </a:moveTo>
                <a:lnTo>
                  <a:pt x="3727" y="4324"/>
                </a:lnTo>
                <a:lnTo>
                  <a:pt x="3730" y="4324"/>
                </a:lnTo>
                <a:lnTo>
                  <a:pt x="5307" y="0"/>
                </a:lnTo>
                <a:lnTo>
                  <a:pt x="5304" y="0"/>
                </a:lnTo>
                <a:close/>
                <a:moveTo>
                  <a:pt x="5355" y="0"/>
                </a:moveTo>
                <a:lnTo>
                  <a:pt x="3778" y="4324"/>
                </a:lnTo>
                <a:lnTo>
                  <a:pt x="3781" y="4324"/>
                </a:lnTo>
                <a:lnTo>
                  <a:pt x="5358" y="0"/>
                </a:lnTo>
                <a:lnTo>
                  <a:pt x="5355" y="0"/>
                </a:lnTo>
                <a:close/>
                <a:moveTo>
                  <a:pt x="5406" y="0"/>
                </a:moveTo>
                <a:lnTo>
                  <a:pt x="3829" y="4324"/>
                </a:lnTo>
                <a:lnTo>
                  <a:pt x="3832" y="4324"/>
                </a:lnTo>
                <a:lnTo>
                  <a:pt x="5409" y="0"/>
                </a:lnTo>
                <a:lnTo>
                  <a:pt x="5406" y="0"/>
                </a:lnTo>
                <a:close/>
                <a:moveTo>
                  <a:pt x="5457" y="0"/>
                </a:moveTo>
                <a:lnTo>
                  <a:pt x="3880" y="4324"/>
                </a:lnTo>
                <a:lnTo>
                  <a:pt x="3883" y="4324"/>
                </a:lnTo>
                <a:lnTo>
                  <a:pt x="5460" y="0"/>
                </a:lnTo>
                <a:lnTo>
                  <a:pt x="5457" y="0"/>
                </a:lnTo>
                <a:close/>
                <a:moveTo>
                  <a:pt x="5508" y="0"/>
                </a:moveTo>
                <a:lnTo>
                  <a:pt x="3931" y="4324"/>
                </a:lnTo>
                <a:lnTo>
                  <a:pt x="3934" y="4324"/>
                </a:lnTo>
                <a:lnTo>
                  <a:pt x="5511" y="0"/>
                </a:lnTo>
                <a:lnTo>
                  <a:pt x="5508" y="0"/>
                </a:lnTo>
                <a:close/>
                <a:moveTo>
                  <a:pt x="5559" y="0"/>
                </a:moveTo>
                <a:lnTo>
                  <a:pt x="3982" y="4324"/>
                </a:lnTo>
                <a:lnTo>
                  <a:pt x="3986" y="4324"/>
                </a:lnTo>
                <a:lnTo>
                  <a:pt x="5562" y="0"/>
                </a:lnTo>
                <a:lnTo>
                  <a:pt x="5559" y="0"/>
                </a:lnTo>
                <a:close/>
                <a:moveTo>
                  <a:pt x="5610" y="0"/>
                </a:moveTo>
                <a:lnTo>
                  <a:pt x="4033" y="4324"/>
                </a:lnTo>
                <a:lnTo>
                  <a:pt x="4037" y="4324"/>
                </a:lnTo>
                <a:lnTo>
                  <a:pt x="5613" y="0"/>
                </a:lnTo>
                <a:lnTo>
                  <a:pt x="5610" y="0"/>
                </a:lnTo>
                <a:close/>
                <a:moveTo>
                  <a:pt x="5661" y="0"/>
                </a:moveTo>
                <a:lnTo>
                  <a:pt x="4084" y="4324"/>
                </a:lnTo>
                <a:lnTo>
                  <a:pt x="4088" y="4324"/>
                </a:lnTo>
                <a:lnTo>
                  <a:pt x="5665" y="0"/>
                </a:lnTo>
                <a:lnTo>
                  <a:pt x="5661" y="0"/>
                </a:lnTo>
                <a:close/>
                <a:moveTo>
                  <a:pt x="5712" y="0"/>
                </a:moveTo>
                <a:lnTo>
                  <a:pt x="4135" y="4324"/>
                </a:lnTo>
                <a:lnTo>
                  <a:pt x="4139" y="4324"/>
                </a:lnTo>
                <a:lnTo>
                  <a:pt x="5716" y="0"/>
                </a:lnTo>
                <a:lnTo>
                  <a:pt x="5712" y="0"/>
                </a:lnTo>
                <a:close/>
                <a:moveTo>
                  <a:pt x="5762" y="0"/>
                </a:moveTo>
                <a:lnTo>
                  <a:pt x="4186" y="4324"/>
                </a:lnTo>
                <a:lnTo>
                  <a:pt x="4190" y="4324"/>
                </a:lnTo>
                <a:lnTo>
                  <a:pt x="5766" y="0"/>
                </a:lnTo>
                <a:lnTo>
                  <a:pt x="5762" y="0"/>
                </a:lnTo>
                <a:close/>
                <a:moveTo>
                  <a:pt x="5813" y="0"/>
                </a:moveTo>
                <a:lnTo>
                  <a:pt x="4238" y="4324"/>
                </a:lnTo>
                <a:lnTo>
                  <a:pt x="4241" y="4324"/>
                </a:lnTo>
                <a:lnTo>
                  <a:pt x="5817" y="0"/>
                </a:lnTo>
                <a:lnTo>
                  <a:pt x="5813" y="0"/>
                </a:lnTo>
                <a:close/>
                <a:moveTo>
                  <a:pt x="5864" y="0"/>
                </a:moveTo>
                <a:lnTo>
                  <a:pt x="4289" y="4324"/>
                </a:lnTo>
                <a:lnTo>
                  <a:pt x="4292" y="4324"/>
                </a:lnTo>
                <a:lnTo>
                  <a:pt x="5868" y="0"/>
                </a:lnTo>
                <a:lnTo>
                  <a:pt x="5864" y="0"/>
                </a:lnTo>
                <a:close/>
                <a:moveTo>
                  <a:pt x="5915" y="0"/>
                </a:moveTo>
                <a:lnTo>
                  <a:pt x="4340" y="4324"/>
                </a:lnTo>
                <a:lnTo>
                  <a:pt x="4343" y="4324"/>
                </a:lnTo>
                <a:lnTo>
                  <a:pt x="5919" y="0"/>
                </a:lnTo>
                <a:lnTo>
                  <a:pt x="5915" y="0"/>
                </a:lnTo>
                <a:close/>
                <a:moveTo>
                  <a:pt x="5967" y="0"/>
                </a:moveTo>
                <a:lnTo>
                  <a:pt x="4391" y="4324"/>
                </a:lnTo>
                <a:lnTo>
                  <a:pt x="4394" y="4324"/>
                </a:lnTo>
                <a:lnTo>
                  <a:pt x="5970" y="0"/>
                </a:lnTo>
                <a:lnTo>
                  <a:pt x="5967" y="0"/>
                </a:lnTo>
                <a:close/>
                <a:moveTo>
                  <a:pt x="6018" y="0"/>
                </a:moveTo>
                <a:lnTo>
                  <a:pt x="4442" y="4324"/>
                </a:lnTo>
                <a:lnTo>
                  <a:pt x="4445" y="4324"/>
                </a:lnTo>
                <a:lnTo>
                  <a:pt x="6021" y="0"/>
                </a:lnTo>
                <a:lnTo>
                  <a:pt x="6018" y="0"/>
                </a:lnTo>
                <a:close/>
                <a:moveTo>
                  <a:pt x="6069" y="0"/>
                </a:moveTo>
                <a:lnTo>
                  <a:pt x="4493" y="4324"/>
                </a:lnTo>
                <a:lnTo>
                  <a:pt x="4496" y="4324"/>
                </a:lnTo>
                <a:lnTo>
                  <a:pt x="6072" y="0"/>
                </a:lnTo>
                <a:lnTo>
                  <a:pt x="6069" y="0"/>
                </a:lnTo>
                <a:close/>
                <a:moveTo>
                  <a:pt x="6120" y="0"/>
                </a:moveTo>
                <a:lnTo>
                  <a:pt x="4544" y="4324"/>
                </a:lnTo>
                <a:lnTo>
                  <a:pt x="4547" y="4324"/>
                </a:lnTo>
                <a:lnTo>
                  <a:pt x="6123" y="0"/>
                </a:lnTo>
                <a:lnTo>
                  <a:pt x="6120" y="0"/>
                </a:lnTo>
                <a:close/>
                <a:moveTo>
                  <a:pt x="6171" y="0"/>
                </a:moveTo>
                <a:lnTo>
                  <a:pt x="4595" y="4324"/>
                </a:lnTo>
                <a:lnTo>
                  <a:pt x="4599" y="4324"/>
                </a:lnTo>
                <a:lnTo>
                  <a:pt x="6174" y="0"/>
                </a:lnTo>
                <a:lnTo>
                  <a:pt x="6171" y="0"/>
                </a:lnTo>
                <a:close/>
                <a:moveTo>
                  <a:pt x="6222" y="0"/>
                </a:moveTo>
                <a:lnTo>
                  <a:pt x="4646" y="4324"/>
                </a:lnTo>
                <a:lnTo>
                  <a:pt x="4650" y="4324"/>
                </a:lnTo>
                <a:lnTo>
                  <a:pt x="6225" y="0"/>
                </a:lnTo>
                <a:lnTo>
                  <a:pt x="6222" y="0"/>
                </a:lnTo>
                <a:close/>
                <a:moveTo>
                  <a:pt x="6273" y="0"/>
                </a:moveTo>
                <a:lnTo>
                  <a:pt x="4697" y="4324"/>
                </a:lnTo>
                <a:lnTo>
                  <a:pt x="4701" y="4324"/>
                </a:lnTo>
                <a:lnTo>
                  <a:pt x="6276" y="0"/>
                </a:lnTo>
                <a:lnTo>
                  <a:pt x="6273" y="0"/>
                </a:lnTo>
                <a:close/>
                <a:moveTo>
                  <a:pt x="6324" y="0"/>
                </a:moveTo>
                <a:lnTo>
                  <a:pt x="4748" y="4324"/>
                </a:lnTo>
                <a:lnTo>
                  <a:pt x="4752" y="4324"/>
                </a:lnTo>
                <a:lnTo>
                  <a:pt x="6328" y="0"/>
                </a:lnTo>
                <a:lnTo>
                  <a:pt x="6324" y="0"/>
                </a:lnTo>
                <a:close/>
                <a:moveTo>
                  <a:pt x="6375" y="0"/>
                </a:moveTo>
                <a:lnTo>
                  <a:pt x="4799" y="4324"/>
                </a:lnTo>
                <a:lnTo>
                  <a:pt x="4803" y="4324"/>
                </a:lnTo>
                <a:lnTo>
                  <a:pt x="6379" y="0"/>
                </a:lnTo>
                <a:lnTo>
                  <a:pt x="6375" y="0"/>
                </a:lnTo>
                <a:close/>
                <a:moveTo>
                  <a:pt x="6426" y="0"/>
                </a:moveTo>
                <a:lnTo>
                  <a:pt x="4850" y="4324"/>
                </a:lnTo>
                <a:lnTo>
                  <a:pt x="4854" y="4324"/>
                </a:lnTo>
                <a:lnTo>
                  <a:pt x="6430" y="0"/>
                </a:lnTo>
                <a:lnTo>
                  <a:pt x="6426" y="0"/>
                </a:lnTo>
                <a:close/>
                <a:moveTo>
                  <a:pt x="6477" y="0"/>
                </a:moveTo>
                <a:lnTo>
                  <a:pt x="4902" y="4324"/>
                </a:lnTo>
                <a:lnTo>
                  <a:pt x="4905" y="4324"/>
                </a:lnTo>
                <a:lnTo>
                  <a:pt x="6481" y="0"/>
                </a:lnTo>
                <a:lnTo>
                  <a:pt x="6477" y="0"/>
                </a:lnTo>
                <a:close/>
                <a:moveTo>
                  <a:pt x="6528" y="0"/>
                </a:moveTo>
                <a:lnTo>
                  <a:pt x="4953" y="4324"/>
                </a:lnTo>
                <a:lnTo>
                  <a:pt x="4956" y="4324"/>
                </a:lnTo>
                <a:lnTo>
                  <a:pt x="6532" y="0"/>
                </a:lnTo>
                <a:lnTo>
                  <a:pt x="6528" y="0"/>
                </a:lnTo>
                <a:close/>
                <a:moveTo>
                  <a:pt x="6283" y="4324"/>
                </a:moveTo>
                <a:lnTo>
                  <a:pt x="7678" y="498"/>
                </a:lnTo>
                <a:lnTo>
                  <a:pt x="7678" y="489"/>
                </a:lnTo>
                <a:lnTo>
                  <a:pt x="6280" y="4324"/>
                </a:lnTo>
                <a:lnTo>
                  <a:pt x="6283" y="4324"/>
                </a:lnTo>
                <a:close/>
                <a:moveTo>
                  <a:pt x="6334" y="4324"/>
                </a:moveTo>
                <a:lnTo>
                  <a:pt x="7678" y="639"/>
                </a:lnTo>
                <a:lnTo>
                  <a:pt x="7678" y="630"/>
                </a:lnTo>
                <a:lnTo>
                  <a:pt x="6331" y="4324"/>
                </a:lnTo>
                <a:lnTo>
                  <a:pt x="6334" y="4324"/>
                </a:lnTo>
                <a:close/>
                <a:moveTo>
                  <a:pt x="6385" y="4324"/>
                </a:moveTo>
                <a:lnTo>
                  <a:pt x="7678" y="779"/>
                </a:lnTo>
                <a:lnTo>
                  <a:pt x="7678" y="770"/>
                </a:lnTo>
                <a:lnTo>
                  <a:pt x="6382" y="4324"/>
                </a:lnTo>
                <a:lnTo>
                  <a:pt x="6385" y="4324"/>
                </a:lnTo>
                <a:close/>
                <a:moveTo>
                  <a:pt x="6436" y="4324"/>
                </a:moveTo>
                <a:lnTo>
                  <a:pt x="7678" y="919"/>
                </a:lnTo>
                <a:lnTo>
                  <a:pt x="7678" y="910"/>
                </a:lnTo>
                <a:lnTo>
                  <a:pt x="6433" y="4324"/>
                </a:lnTo>
                <a:lnTo>
                  <a:pt x="6436" y="4324"/>
                </a:lnTo>
                <a:close/>
                <a:moveTo>
                  <a:pt x="6487" y="4324"/>
                </a:moveTo>
                <a:lnTo>
                  <a:pt x="7678" y="1059"/>
                </a:lnTo>
                <a:lnTo>
                  <a:pt x="7678" y="1050"/>
                </a:lnTo>
                <a:lnTo>
                  <a:pt x="6484" y="4324"/>
                </a:lnTo>
                <a:lnTo>
                  <a:pt x="6487" y="4324"/>
                </a:lnTo>
                <a:close/>
                <a:moveTo>
                  <a:pt x="6539" y="4324"/>
                </a:moveTo>
                <a:lnTo>
                  <a:pt x="7678" y="1199"/>
                </a:lnTo>
                <a:lnTo>
                  <a:pt x="7678" y="1190"/>
                </a:lnTo>
                <a:lnTo>
                  <a:pt x="6535" y="4324"/>
                </a:lnTo>
                <a:lnTo>
                  <a:pt x="6539" y="4324"/>
                </a:lnTo>
                <a:close/>
                <a:moveTo>
                  <a:pt x="6590" y="4324"/>
                </a:moveTo>
                <a:lnTo>
                  <a:pt x="7678" y="1339"/>
                </a:lnTo>
                <a:lnTo>
                  <a:pt x="7678" y="1330"/>
                </a:lnTo>
                <a:lnTo>
                  <a:pt x="6586" y="4324"/>
                </a:lnTo>
                <a:lnTo>
                  <a:pt x="6590" y="4324"/>
                </a:lnTo>
                <a:close/>
                <a:moveTo>
                  <a:pt x="6641" y="4324"/>
                </a:moveTo>
                <a:lnTo>
                  <a:pt x="7678" y="1479"/>
                </a:lnTo>
                <a:lnTo>
                  <a:pt x="7678" y="1470"/>
                </a:lnTo>
                <a:lnTo>
                  <a:pt x="6637" y="4324"/>
                </a:lnTo>
                <a:lnTo>
                  <a:pt x="6641" y="4324"/>
                </a:lnTo>
                <a:close/>
                <a:moveTo>
                  <a:pt x="6692" y="4324"/>
                </a:moveTo>
                <a:lnTo>
                  <a:pt x="7678" y="1619"/>
                </a:lnTo>
                <a:lnTo>
                  <a:pt x="7678" y="1610"/>
                </a:lnTo>
                <a:lnTo>
                  <a:pt x="6688" y="4324"/>
                </a:lnTo>
                <a:lnTo>
                  <a:pt x="6692" y="4324"/>
                </a:lnTo>
                <a:close/>
                <a:moveTo>
                  <a:pt x="6743" y="4324"/>
                </a:moveTo>
                <a:lnTo>
                  <a:pt x="7678" y="1760"/>
                </a:lnTo>
                <a:lnTo>
                  <a:pt x="7678" y="1751"/>
                </a:lnTo>
                <a:lnTo>
                  <a:pt x="6739" y="4324"/>
                </a:lnTo>
                <a:lnTo>
                  <a:pt x="6743" y="4324"/>
                </a:lnTo>
                <a:close/>
                <a:moveTo>
                  <a:pt x="6794" y="4324"/>
                </a:moveTo>
                <a:lnTo>
                  <a:pt x="7678" y="1900"/>
                </a:lnTo>
                <a:lnTo>
                  <a:pt x="7678" y="1890"/>
                </a:lnTo>
                <a:lnTo>
                  <a:pt x="6791" y="4324"/>
                </a:lnTo>
                <a:lnTo>
                  <a:pt x="6794" y="4324"/>
                </a:lnTo>
                <a:close/>
                <a:moveTo>
                  <a:pt x="6845" y="4324"/>
                </a:moveTo>
                <a:lnTo>
                  <a:pt x="7678" y="2040"/>
                </a:lnTo>
                <a:lnTo>
                  <a:pt x="7678" y="2030"/>
                </a:lnTo>
                <a:lnTo>
                  <a:pt x="6842" y="4324"/>
                </a:lnTo>
                <a:lnTo>
                  <a:pt x="6845" y="4324"/>
                </a:lnTo>
                <a:close/>
                <a:moveTo>
                  <a:pt x="6896" y="4324"/>
                </a:moveTo>
                <a:lnTo>
                  <a:pt x="7678" y="2180"/>
                </a:lnTo>
                <a:lnTo>
                  <a:pt x="7678" y="2170"/>
                </a:lnTo>
                <a:lnTo>
                  <a:pt x="6893" y="4324"/>
                </a:lnTo>
                <a:lnTo>
                  <a:pt x="6896" y="4324"/>
                </a:lnTo>
                <a:close/>
                <a:moveTo>
                  <a:pt x="6947" y="4324"/>
                </a:moveTo>
                <a:lnTo>
                  <a:pt x="7678" y="2320"/>
                </a:lnTo>
                <a:lnTo>
                  <a:pt x="7678" y="2310"/>
                </a:lnTo>
                <a:lnTo>
                  <a:pt x="6944" y="4324"/>
                </a:lnTo>
                <a:lnTo>
                  <a:pt x="6947" y="4324"/>
                </a:lnTo>
                <a:close/>
                <a:moveTo>
                  <a:pt x="6998" y="4324"/>
                </a:moveTo>
                <a:lnTo>
                  <a:pt x="7678" y="2460"/>
                </a:lnTo>
                <a:lnTo>
                  <a:pt x="7678" y="2450"/>
                </a:lnTo>
                <a:lnTo>
                  <a:pt x="6995" y="4324"/>
                </a:lnTo>
                <a:lnTo>
                  <a:pt x="6998" y="4324"/>
                </a:lnTo>
                <a:close/>
                <a:moveTo>
                  <a:pt x="7049" y="4324"/>
                </a:moveTo>
                <a:lnTo>
                  <a:pt x="7678" y="2600"/>
                </a:lnTo>
                <a:lnTo>
                  <a:pt x="7678" y="2590"/>
                </a:lnTo>
                <a:lnTo>
                  <a:pt x="7046" y="4324"/>
                </a:lnTo>
                <a:lnTo>
                  <a:pt x="7049" y="4324"/>
                </a:lnTo>
                <a:close/>
                <a:moveTo>
                  <a:pt x="7100" y="4324"/>
                </a:moveTo>
                <a:lnTo>
                  <a:pt x="7678" y="2741"/>
                </a:lnTo>
                <a:lnTo>
                  <a:pt x="7678" y="2731"/>
                </a:lnTo>
                <a:lnTo>
                  <a:pt x="7097" y="4324"/>
                </a:lnTo>
                <a:lnTo>
                  <a:pt x="7100" y="4324"/>
                </a:lnTo>
                <a:close/>
                <a:moveTo>
                  <a:pt x="7151" y="4324"/>
                </a:moveTo>
                <a:lnTo>
                  <a:pt x="7678" y="2880"/>
                </a:lnTo>
                <a:lnTo>
                  <a:pt x="7678" y="2871"/>
                </a:lnTo>
                <a:lnTo>
                  <a:pt x="7148" y="4324"/>
                </a:lnTo>
                <a:lnTo>
                  <a:pt x="7151" y="4324"/>
                </a:lnTo>
                <a:close/>
                <a:moveTo>
                  <a:pt x="7203" y="4324"/>
                </a:moveTo>
                <a:lnTo>
                  <a:pt x="7678" y="3020"/>
                </a:lnTo>
                <a:lnTo>
                  <a:pt x="7678" y="3011"/>
                </a:lnTo>
                <a:lnTo>
                  <a:pt x="7199" y="4324"/>
                </a:lnTo>
                <a:lnTo>
                  <a:pt x="7203" y="4324"/>
                </a:lnTo>
                <a:close/>
                <a:moveTo>
                  <a:pt x="7254" y="4324"/>
                </a:moveTo>
                <a:lnTo>
                  <a:pt x="7678" y="3160"/>
                </a:lnTo>
                <a:lnTo>
                  <a:pt x="7678" y="3151"/>
                </a:lnTo>
                <a:lnTo>
                  <a:pt x="7250" y="4324"/>
                </a:lnTo>
                <a:lnTo>
                  <a:pt x="7254" y="4324"/>
                </a:lnTo>
                <a:close/>
                <a:moveTo>
                  <a:pt x="7305" y="4324"/>
                </a:moveTo>
                <a:lnTo>
                  <a:pt x="7678" y="3300"/>
                </a:lnTo>
                <a:lnTo>
                  <a:pt x="7678" y="3291"/>
                </a:lnTo>
                <a:lnTo>
                  <a:pt x="7301" y="4324"/>
                </a:lnTo>
                <a:lnTo>
                  <a:pt x="7305" y="4324"/>
                </a:lnTo>
                <a:close/>
                <a:moveTo>
                  <a:pt x="7356" y="4324"/>
                </a:moveTo>
                <a:lnTo>
                  <a:pt x="7678" y="3440"/>
                </a:lnTo>
                <a:lnTo>
                  <a:pt x="7678" y="3431"/>
                </a:lnTo>
                <a:lnTo>
                  <a:pt x="7352" y="4324"/>
                </a:lnTo>
                <a:lnTo>
                  <a:pt x="7356" y="4324"/>
                </a:lnTo>
                <a:close/>
                <a:moveTo>
                  <a:pt x="7407" y="4324"/>
                </a:moveTo>
                <a:lnTo>
                  <a:pt x="7678" y="3580"/>
                </a:lnTo>
                <a:lnTo>
                  <a:pt x="7678" y="3571"/>
                </a:lnTo>
                <a:lnTo>
                  <a:pt x="7403" y="4324"/>
                </a:lnTo>
                <a:lnTo>
                  <a:pt x="7407" y="4324"/>
                </a:lnTo>
                <a:close/>
                <a:moveTo>
                  <a:pt x="7458" y="4324"/>
                </a:moveTo>
                <a:lnTo>
                  <a:pt x="7678" y="3720"/>
                </a:lnTo>
                <a:lnTo>
                  <a:pt x="7678" y="3711"/>
                </a:lnTo>
                <a:lnTo>
                  <a:pt x="7455" y="4324"/>
                </a:lnTo>
                <a:lnTo>
                  <a:pt x="7458" y="4324"/>
                </a:lnTo>
                <a:close/>
                <a:moveTo>
                  <a:pt x="7509" y="4324"/>
                </a:moveTo>
                <a:lnTo>
                  <a:pt x="7678" y="3861"/>
                </a:lnTo>
                <a:lnTo>
                  <a:pt x="7678" y="3852"/>
                </a:lnTo>
                <a:lnTo>
                  <a:pt x="7506" y="4324"/>
                </a:lnTo>
                <a:lnTo>
                  <a:pt x="7509" y="4324"/>
                </a:lnTo>
                <a:close/>
                <a:moveTo>
                  <a:pt x="7560" y="4324"/>
                </a:moveTo>
                <a:lnTo>
                  <a:pt x="7678" y="4001"/>
                </a:lnTo>
                <a:lnTo>
                  <a:pt x="7678" y="3992"/>
                </a:lnTo>
                <a:lnTo>
                  <a:pt x="7557" y="4324"/>
                </a:lnTo>
                <a:lnTo>
                  <a:pt x="7560" y="4324"/>
                </a:lnTo>
                <a:close/>
                <a:moveTo>
                  <a:pt x="7611" y="4324"/>
                </a:moveTo>
                <a:lnTo>
                  <a:pt x="7678" y="4141"/>
                </a:lnTo>
                <a:lnTo>
                  <a:pt x="7678" y="4132"/>
                </a:lnTo>
                <a:lnTo>
                  <a:pt x="7608" y="4324"/>
                </a:lnTo>
                <a:lnTo>
                  <a:pt x="7611" y="4324"/>
                </a:lnTo>
                <a:close/>
                <a:moveTo>
                  <a:pt x="7662" y="4324"/>
                </a:moveTo>
                <a:lnTo>
                  <a:pt x="7678" y="4281"/>
                </a:lnTo>
                <a:lnTo>
                  <a:pt x="7678" y="4272"/>
                </a:lnTo>
                <a:lnTo>
                  <a:pt x="7659" y="4324"/>
                </a:lnTo>
                <a:lnTo>
                  <a:pt x="7662" y="4324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Palatino Linotype" panose="020405020505050303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742478A-79DC-4626-BCD1-F04ED774B5A8}"/>
              </a:ext>
            </a:extLst>
          </p:cNvPr>
          <p:cNvSpPr/>
          <p:nvPr userDrawn="1"/>
        </p:nvSpPr>
        <p:spPr>
          <a:xfrm>
            <a:off x="-3175" y="0"/>
            <a:ext cx="12192000" cy="6162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 panose="020405020505050303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FC1F81F-5F07-47A1-A214-58E2045D36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227" y="6308513"/>
            <a:ext cx="2889504" cy="4063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0499245-0B05-412A-BF3C-4534766FD1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0227" y="6308513"/>
            <a:ext cx="2889504" cy="406332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F9A7EE3E-3B91-C24F-995C-E65BB3FA898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0227" y="1516306"/>
            <a:ext cx="10716094" cy="3130062"/>
          </a:xfrm>
          <a:prstGeom prst="rect">
            <a:avLst/>
          </a:prstGeom>
        </p:spPr>
        <p:txBody>
          <a:bodyPr lIns="0" rIns="0" anchor="ctr"/>
          <a:lstStyle>
            <a:lvl1pPr algn="l">
              <a:lnSpc>
                <a:spcPct val="85000"/>
              </a:lnSpc>
              <a:defRPr sz="7200" b="1" i="0" spc="-150">
                <a:solidFill>
                  <a:schemeClr val="bg1"/>
                </a:solidFill>
                <a:latin typeface="Book Antiqua" panose="02040602050305030304" pitchFamily="18" charset="0"/>
                <a:ea typeface="Tahoma" panose="020B0604030504040204" pitchFamily="34" charset="0"/>
                <a:cs typeface="David" panose="020E0502060401010101" pitchFamily="34" charset="-79"/>
              </a:defRPr>
            </a:lvl1pPr>
          </a:lstStyle>
          <a:p>
            <a:r>
              <a:rPr lang="en-US" dirty="0"/>
              <a:t>Master title slide style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8F3ABBEE-ACB7-0B49-B4CF-F51799B5504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0700" y="4840922"/>
            <a:ext cx="3544888" cy="199112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ts val="122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 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8563DEB8-A147-1E4C-81A3-08107FB23F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0226" y="5110919"/>
            <a:ext cx="3545361" cy="167331"/>
          </a:xfrm>
          <a:prstGeom prst="rect">
            <a:avLst/>
          </a:prstGeom>
        </p:spPr>
        <p:txBody>
          <a:bodyPr lIns="0" rIns="0"/>
          <a:lstStyle>
            <a:lvl1pPr marL="0" indent="0" algn="l">
              <a:lnSpc>
                <a:spcPct val="6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 algn="l">
              <a:lnSpc>
                <a:spcPct val="60000"/>
              </a:lnSpc>
              <a:buNone/>
              <a:defRPr sz="1600"/>
            </a:lvl2pPr>
            <a:lvl3pPr marL="914400" indent="0" algn="l">
              <a:lnSpc>
                <a:spcPct val="60000"/>
              </a:lnSpc>
              <a:buNone/>
              <a:defRPr sz="1600"/>
            </a:lvl3pPr>
            <a:lvl4pPr marL="1371600" indent="0" algn="l">
              <a:lnSpc>
                <a:spcPct val="60000"/>
              </a:lnSpc>
              <a:buNone/>
              <a:defRPr sz="1600"/>
            </a:lvl4pPr>
          </a:lstStyle>
          <a:p>
            <a:pPr lvl="0"/>
            <a:r>
              <a:rPr lang="en-US" dirty="0"/>
              <a:t>Presenter Title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57AF0D73-3894-7048-B729-066D462FB9E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0226" y="5349135"/>
            <a:ext cx="3545361" cy="176201"/>
          </a:xfrm>
          <a:prstGeom prst="rect">
            <a:avLst/>
          </a:prstGeom>
        </p:spPr>
        <p:txBody>
          <a:bodyPr lIns="0" rIns="0"/>
          <a:lstStyle>
            <a:lvl1pPr marL="0" indent="0" algn="l">
              <a:lnSpc>
                <a:spcPct val="6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 algn="l">
              <a:lnSpc>
                <a:spcPct val="60000"/>
              </a:lnSpc>
              <a:buNone/>
              <a:defRPr sz="1600"/>
            </a:lvl2pPr>
            <a:lvl3pPr marL="914400" indent="0" algn="l">
              <a:lnSpc>
                <a:spcPct val="60000"/>
              </a:lnSpc>
              <a:buNone/>
              <a:defRPr sz="1600"/>
            </a:lvl3pPr>
            <a:lvl4pPr marL="1371600" indent="0" algn="l">
              <a:lnSpc>
                <a:spcPct val="60000"/>
              </a:lnSpc>
              <a:buNone/>
              <a:defRPr sz="1600"/>
            </a:lvl4pPr>
          </a:lstStyle>
          <a:p>
            <a:pPr lvl="0"/>
            <a:r>
              <a:rPr lang="en-US" dirty="0"/>
              <a:t>Presented to Lorem Ipsum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BC1B80D6-0F9E-224C-83D9-FC53338A3F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0226" y="5596221"/>
            <a:ext cx="3545361" cy="180465"/>
          </a:xfrm>
          <a:prstGeom prst="rect">
            <a:avLst/>
          </a:prstGeom>
        </p:spPr>
        <p:txBody>
          <a:bodyPr lIns="0" rIns="0"/>
          <a:lstStyle>
            <a:lvl1pPr marL="0" indent="0" algn="l">
              <a:lnSpc>
                <a:spcPct val="6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 algn="l">
              <a:lnSpc>
                <a:spcPct val="60000"/>
              </a:lnSpc>
              <a:buNone/>
              <a:defRPr sz="1600"/>
            </a:lvl2pPr>
            <a:lvl3pPr marL="914400" indent="0" algn="l">
              <a:lnSpc>
                <a:spcPct val="60000"/>
              </a:lnSpc>
              <a:buNone/>
              <a:defRPr sz="1600"/>
            </a:lvl3pPr>
            <a:lvl4pPr marL="1371600" indent="0" algn="l">
              <a:lnSpc>
                <a:spcPct val="60000"/>
              </a:lnSpc>
              <a:buNone/>
              <a:defRPr sz="1600"/>
            </a:lvl4pPr>
          </a:lstStyle>
          <a:p>
            <a:pPr lvl="0"/>
            <a:r>
              <a:rPr lang="en-US" dirty="0"/>
              <a:t>Date 00/00/00</a:t>
            </a:r>
          </a:p>
        </p:txBody>
      </p:sp>
    </p:spTree>
    <p:extLst>
      <p:ext uri="{BB962C8B-B14F-4D97-AF65-F5344CB8AC3E}">
        <p14:creationId xmlns:p14="http://schemas.microsoft.com/office/powerpoint/2010/main" val="38486006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Ima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859">
            <a:extLst>
              <a:ext uri="{FF2B5EF4-FFF2-40B4-BE49-F238E27FC236}">
                <a16:creationId xmlns:a16="http://schemas.microsoft.com/office/drawing/2014/main" id="{048A6AF4-DC91-451B-B8D6-88EA6555080B}"/>
              </a:ext>
            </a:extLst>
          </p:cNvPr>
          <p:cNvSpPr>
            <a:spLocks noEditPoints="1"/>
          </p:cNvSpPr>
          <p:nvPr/>
        </p:nvSpPr>
        <p:spPr bwMode="auto">
          <a:xfrm>
            <a:off x="1588" y="-3175"/>
            <a:ext cx="12188825" cy="6864350"/>
          </a:xfrm>
          <a:custGeom>
            <a:avLst/>
            <a:gdLst>
              <a:gd name="T0" fmla="*/ 146 w 7678"/>
              <a:gd name="T1" fmla="*/ 0 h 4324"/>
              <a:gd name="T2" fmla="*/ 299 w 7678"/>
              <a:gd name="T3" fmla="*/ 0 h 4324"/>
              <a:gd name="T4" fmla="*/ 452 w 7678"/>
              <a:gd name="T5" fmla="*/ 0 h 4324"/>
              <a:gd name="T6" fmla="*/ 1983 w 7678"/>
              <a:gd name="T7" fmla="*/ 0 h 4324"/>
              <a:gd name="T8" fmla="*/ 2188 w 7678"/>
              <a:gd name="T9" fmla="*/ 0 h 4324"/>
              <a:gd name="T10" fmla="*/ 2341 w 7678"/>
              <a:gd name="T11" fmla="*/ 0 h 4324"/>
              <a:gd name="T12" fmla="*/ 2494 w 7678"/>
              <a:gd name="T13" fmla="*/ 0 h 4324"/>
              <a:gd name="T14" fmla="*/ 2647 w 7678"/>
              <a:gd name="T15" fmla="*/ 0 h 4324"/>
              <a:gd name="T16" fmla="*/ 2801 w 7678"/>
              <a:gd name="T17" fmla="*/ 0 h 4324"/>
              <a:gd name="T18" fmla="*/ 2954 w 7678"/>
              <a:gd name="T19" fmla="*/ 0 h 4324"/>
              <a:gd name="T20" fmla="*/ 3107 w 7678"/>
              <a:gd name="T21" fmla="*/ 0 h 4324"/>
              <a:gd name="T22" fmla="*/ 3260 w 7678"/>
              <a:gd name="T23" fmla="*/ 0 h 4324"/>
              <a:gd name="T24" fmla="*/ 3414 w 7678"/>
              <a:gd name="T25" fmla="*/ 0 h 4324"/>
              <a:gd name="T26" fmla="*/ 3567 w 7678"/>
              <a:gd name="T27" fmla="*/ 0 h 4324"/>
              <a:gd name="T28" fmla="*/ 3720 w 7678"/>
              <a:gd name="T29" fmla="*/ 0 h 4324"/>
              <a:gd name="T30" fmla="*/ 3873 w 7678"/>
              <a:gd name="T31" fmla="*/ 0 h 4324"/>
              <a:gd name="T32" fmla="*/ 4027 w 7678"/>
              <a:gd name="T33" fmla="*/ 0 h 4324"/>
              <a:gd name="T34" fmla="*/ 4180 w 7678"/>
              <a:gd name="T35" fmla="*/ 0 h 4324"/>
              <a:gd name="T36" fmla="*/ 605 w 7678"/>
              <a:gd name="T37" fmla="*/ 0 h 4324"/>
              <a:gd name="T38" fmla="*/ 758 w 7678"/>
              <a:gd name="T39" fmla="*/ 0 h 4324"/>
              <a:gd name="T40" fmla="*/ 912 w 7678"/>
              <a:gd name="T41" fmla="*/ 0 h 4324"/>
              <a:gd name="T42" fmla="*/ 1065 w 7678"/>
              <a:gd name="T43" fmla="*/ 0 h 4324"/>
              <a:gd name="T44" fmla="*/ 1218 w 7678"/>
              <a:gd name="T45" fmla="*/ 0 h 4324"/>
              <a:gd name="T46" fmla="*/ 1371 w 7678"/>
              <a:gd name="T47" fmla="*/ 0 h 4324"/>
              <a:gd name="T48" fmla="*/ 1525 w 7678"/>
              <a:gd name="T49" fmla="*/ 0 h 4324"/>
              <a:gd name="T50" fmla="*/ 1681 w 7678"/>
              <a:gd name="T51" fmla="*/ 0 h 4324"/>
              <a:gd name="T52" fmla="*/ 1835 w 7678"/>
              <a:gd name="T53" fmla="*/ 0 h 4324"/>
              <a:gd name="T54" fmla="*/ 6634 w 7678"/>
              <a:gd name="T55" fmla="*/ 0 h 4324"/>
              <a:gd name="T56" fmla="*/ 6736 w 7678"/>
              <a:gd name="T57" fmla="*/ 0 h 4324"/>
              <a:gd name="T58" fmla="*/ 6889 w 7678"/>
              <a:gd name="T59" fmla="*/ 0 h 4324"/>
              <a:gd name="T60" fmla="*/ 7043 w 7678"/>
              <a:gd name="T61" fmla="*/ 0 h 4324"/>
              <a:gd name="T62" fmla="*/ 7196 w 7678"/>
              <a:gd name="T63" fmla="*/ 0 h 4324"/>
              <a:gd name="T64" fmla="*/ 7349 w 7678"/>
              <a:gd name="T65" fmla="*/ 0 h 4324"/>
              <a:gd name="T66" fmla="*/ 7502 w 7678"/>
              <a:gd name="T67" fmla="*/ 0 h 4324"/>
              <a:gd name="T68" fmla="*/ 7656 w 7678"/>
              <a:gd name="T69" fmla="*/ 0 h 4324"/>
              <a:gd name="T70" fmla="*/ 6229 w 7678"/>
              <a:gd name="T71" fmla="*/ 4324 h 4324"/>
              <a:gd name="T72" fmla="*/ 4388 w 7678"/>
              <a:gd name="T73" fmla="*/ 0 h 4324"/>
              <a:gd name="T74" fmla="*/ 4541 w 7678"/>
              <a:gd name="T75" fmla="*/ 0 h 4324"/>
              <a:gd name="T76" fmla="*/ 4694 w 7678"/>
              <a:gd name="T77" fmla="*/ 0 h 4324"/>
              <a:gd name="T78" fmla="*/ 4847 w 7678"/>
              <a:gd name="T79" fmla="*/ 0 h 4324"/>
              <a:gd name="T80" fmla="*/ 5000 w 7678"/>
              <a:gd name="T81" fmla="*/ 0 h 4324"/>
              <a:gd name="T82" fmla="*/ 5154 w 7678"/>
              <a:gd name="T83" fmla="*/ 0 h 4324"/>
              <a:gd name="T84" fmla="*/ 5307 w 7678"/>
              <a:gd name="T85" fmla="*/ 0 h 4324"/>
              <a:gd name="T86" fmla="*/ 5460 w 7678"/>
              <a:gd name="T87" fmla="*/ 0 h 4324"/>
              <a:gd name="T88" fmla="*/ 5613 w 7678"/>
              <a:gd name="T89" fmla="*/ 0 h 4324"/>
              <a:gd name="T90" fmla="*/ 5766 w 7678"/>
              <a:gd name="T91" fmla="*/ 0 h 4324"/>
              <a:gd name="T92" fmla="*/ 5919 w 7678"/>
              <a:gd name="T93" fmla="*/ 0 h 4324"/>
              <a:gd name="T94" fmla="*/ 6072 w 7678"/>
              <a:gd name="T95" fmla="*/ 0 h 4324"/>
              <a:gd name="T96" fmla="*/ 6225 w 7678"/>
              <a:gd name="T97" fmla="*/ 0 h 4324"/>
              <a:gd name="T98" fmla="*/ 6379 w 7678"/>
              <a:gd name="T99" fmla="*/ 0 h 4324"/>
              <a:gd name="T100" fmla="*/ 6532 w 7678"/>
              <a:gd name="T101" fmla="*/ 0 h 4324"/>
              <a:gd name="T102" fmla="*/ 6382 w 7678"/>
              <a:gd name="T103" fmla="*/ 4324 h 4324"/>
              <a:gd name="T104" fmla="*/ 6535 w 7678"/>
              <a:gd name="T105" fmla="*/ 4324 h 4324"/>
              <a:gd name="T106" fmla="*/ 6688 w 7678"/>
              <a:gd name="T107" fmla="*/ 4324 h 4324"/>
              <a:gd name="T108" fmla="*/ 6842 w 7678"/>
              <a:gd name="T109" fmla="*/ 4324 h 4324"/>
              <a:gd name="T110" fmla="*/ 6995 w 7678"/>
              <a:gd name="T111" fmla="*/ 4324 h 4324"/>
              <a:gd name="T112" fmla="*/ 7148 w 7678"/>
              <a:gd name="T113" fmla="*/ 4324 h 4324"/>
              <a:gd name="T114" fmla="*/ 7301 w 7678"/>
              <a:gd name="T115" fmla="*/ 4324 h 4324"/>
              <a:gd name="T116" fmla="*/ 7455 w 7678"/>
              <a:gd name="T117" fmla="*/ 4324 h 4324"/>
              <a:gd name="T118" fmla="*/ 7608 w 7678"/>
              <a:gd name="T119" fmla="*/ 4324 h 4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678" h="4324">
                <a:moveTo>
                  <a:pt x="47" y="0"/>
                </a:moveTo>
                <a:lnTo>
                  <a:pt x="0" y="128"/>
                </a:lnTo>
                <a:lnTo>
                  <a:pt x="0" y="119"/>
                </a:lnTo>
                <a:lnTo>
                  <a:pt x="43" y="0"/>
                </a:lnTo>
                <a:lnTo>
                  <a:pt x="47" y="0"/>
                </a:lnTo>
                <a:close/>
                <a:moveTo>
                  <a:pt x="94" y="0"/>
                </a:moveTo>
                <a:lnTo>
                  <a:pt x="0" y="259"/>
                </a:lnTo>
                <a:lnTo>
                  <a:pt x="0" y="268"/>
                </a:lnTo>
                <a:lnTo>
                  <a:pt x="98" y="0"/>
                </a:lnTo>
                <a:lnTo>
                  <a:pt x="94" y="0"/>
                </a:lnTo>
                <a:close/>
                <a:moveTo>
                  <a:pt x="146" y="0"/>
                </a:moveTo>
                <a:lnTo>
                  <a:pt x="0" y="399"/>
                </a:lnTo>
                <a:lnTo>
                  <a:pt x="0" y="408"/>
                </a:lnTo>
                <a:lnTo>
                  <a:pt x="149" y="0"/>
                </a:lnTo>
                <a:lnTo>
                  <a:pt x="146" y="0"/>
                </a:lnTo>
                <a:close/>
                <a:moveTo>
                  <a:pt x="197" y="0"/>
                </a:moveTo>
                <a:lnTo>
                  <a:pt x="0" y="539"/>
                </a:lnTo>
                <a:lnTo>
                  <a:pt x="0" y="549"/>
                </a:lnTo>
                <a:lnTo>
                  <a:pt x="200" y="0"/>
                </a:lnTo>
                <a:lnTo>
                  <a:pt x="197" y="0"/>
                </a:lnTo>
                <a:close/>
                <a:moveTo>
                  <a:pt x="248" y="0"/>
                </a:moveTo>
                <a:lnTo>
                  <a:pt x="0" y="680"/>
                </a:lnTo>
                <a:lnTo>
                  <a:pt x="0" y="689"/>
                </a:lnTo>
                <a:lnTo>
                  <a:pt x="251" y="0"/>
                </a:lnTo>
                <a:lnTo>
                  <a:pt x="248" y="0"/>
                </a:lnTo>
                <a:close/>
                <a:moveTo>
                  <a:pt x="299" y="0"/>
                </a:moveTo>
                <a:lnTo>
                  <a:pt x="0" y="820"/>
                </a:lnTo>
                <a:lnTo>
                  <a:pt x="0" y="829"/>
                </a:lnTo>
                <a:lnTo>
                  <a:pt x="302" y="0"/>
                </a:lnTo>
                <a:lnTo>
                  <a:pt x="299" y="0"/>
                </a:lnTo>
                <a:close/>
                <a:moveTo>
                  <a:pt x="350" y="0"/>
                </a:moveTo>
                <a:lnTo>
                  <a:pt x="0" y="960"/>
                </a:lnTo>
                <a:lnTo>
                  <a:pt x="0" y="969"/>
                </a:lnTo>
                <a:lnTo>
                  <a:pt x="353" y="0"/>
                </a:lnTo>
                <a:lnTo>
                  <a:pt x="350" y="0"/>
                </a:lnTo>
                <a:close/>
                <a:moveTo>
                  <a:pt x="401" y="0"/>
                </a:moveTo>
                <a:lnTo>
                  <a:pt x="0" y="1099"/>
                </a:lnTo>
                <a:lnTo>
                  <a:pt x="0" y="1109"/>
                </a:lnTo>
                <a:lnTo>
                  <a:pt x="404" y="0"/>
                </a:lnTo>
                <a:lnTo>
                  <a:pt x="401" y="0"/>
                </a:lnTo>
                <a:close/>
                <a:moveTo>
                  <a:pt x="452" y="0"/>
                </a:moveTo>
                <a:lnTo>
                  <a:pt x="0" y="1239"/>
                </a:lnTo>
                <a:lnTo>
                  <a:pt x="0" y="1249"/>
                </a:lnTo>
                <a:lnTo>
                  <a:pt x="455" y="0"/>
                </a:lnTo>
                <a:lnTo>
                  <a:pt x="452" y="0"/>
                </a:lnTo>
                <a:close/>
                <a:moveTo>
                  <a:pt x="503" y="0"/>
                </a:moveTo>
                <a:lnTo>
                  <a:pt x="0" y="1379"/>
                </a:lnTo>
                <a:lnTo>
                  <a:pt x="0" y="1389"/>
                </a:lnTo>
                <a:lnTo>
                  <a:pt x="507" y="0"/>
                </a:lnTo>
                <a:lnTo>
                  <a:pt x="503" y="0"/>
                </a:lnTo>
                <a:close/>
                <a:moveTo>
                  <a:pt x="2034" y="0"/>
                </a:moveTo>
                <a:lnTo>
                  <a:pt x="459" y="4324"/>
                </a:lnTo>
                <a:lnTo>
                  <a:pt x="462" y="4324"/>
                </a:lnTo>
                <a:lnTo>
                  <a:pt x="2038" y="0"/>
                </a:lnTo>
                <a:lnTo>
                  <a:pt x="2034" y="0"/>
                </a:lnTo>
                <a:close/>
                <a:moveTo>
                  <a:pt x="1983" y="0"/>
                </a:moveTo>
                <a:lnTo>
                  <a:pt x="408" y="4324"/>
                </a:lnTo>
                <a:lnTo>
                  <a:pt x="411" y="4324"/>
                </a:lnTo>
                <a:lnTo>
                  <a:pt x="1987" y="0"/>
                </a:lnTo>
                <a:lnTo>
                  <a:pt x="1983" y="0"/>
                </a:lnTo>
                <a:close/>
                <a:moveTo>
                  <a:pt x="2086" y="0"/>
                </a:moveTo>
                <a:lnTo>
                  <a:pt x="510" y="4324"/>
                </a:lnTo>
                <a:lnTo>
                  <a:pt x="513" y="4324"/>
                </a:lnTo>
                <a:lnTo>
                  <a:pt x="2089" y="0"/>
                </a:lnTo>
                <a:lnTo>
                  <a:pt x="2086" y="0"/>
                </a:lnTo>
                <a:close/>
                <a:moveTo>
                  <a:pt x="2137" y="0"/>
                </a:moveTo>
                <a:lnTo>
                  <a:pt x="561" y="4324"/>
                </a:lnTo>
                <a:lnTo>
                  <a:pt x="564" y="4324"/>
                </a:lnTo>
                <a:lnTo>
                  <a:pt x="2140" y="0"/>
                </a:lnTo>
                <a:lnTo>
                  <a:pt x="2137" y="0"/>
                </a:lnTo>
                <a:close/>
                <a:moveTo>
                  <a:pt x="2188" y="0"/>
                </a:moveTo>
                <a:lnTo>
                  <a:pt x="612" y="4324"/>
                </a:lnTo>
                <a:lnTo>
                  <a:pt x="615" y="4324"/>
                </a:lnTo>
                <a:lnTo>
                  <a:pt x="2191" y="0"/>
                </a:lnTo>
                <a:lnTo>
                  <a:pt x="2188" y="0"/>
                </a:lnTo>
                <a:close/>
                <a:moveTo>
                  <a:pt x="2239" y="0"/>
                </a:moveTo>
                <a:lnTo>
                  <a:pt x="663" y="4324"/>
                </a:lnTo>
                <a:lnTo>
                  <a:pt x="666" y="4324"/>
                </a:lnTo>
                <a:lnTo>
                  <a:pt x="2242" y="0"/>
                </a:lnTo>
                <a:lnTo>
                  <a:pt x="2239" y="0"/>
                </a:lnTo>
                <a:close/>
                <a:moveTo>
                  <a:pt x="2290" y="0"/>
                </a:moveTo>
                <a:lnTo>
                  <a:pt x="714" y="4324"/>
                </a:lnTo>
                <a:lnTo>
                  <a:pt x="718" y="4324"/>
                </a:lnTo>
                <a:lnTo>
                  <a:pt x="2293" y="0"/>
                </a:lnTo>
                <a:lnTo>
                  <a:pt x="2290" y="0"/>
                </a:lnTo>
                <a:close/>
                <a:moveTo>
                  <a:pt x="2341" y="0"/>
                </a:moveTo>
                <a:lnTo>
                  <a:pt x="765" y="4324"/>
                </a:lnTo>
                <a:lnTo>
                  <a:pt x="769" y="4324"/>
                </a:lnTo>
                <a:lnTo>
                  <a:pt x="2344" y="0"/>
                </a:lnTo>
                <a:lnTo>
                  <a:pt x="2341" y="0"/>
                </a:lnTo>
                <a:close/>
                <a:moveTo>
                  <a:pt x="2392" y="0"/>
                </a:moveTo>
                <a:lnTo>
                  <a:pt x="816" y="4324"/>
                </a:lnTo>
                <a:lnTo>
                  <a:pt x="820" y="4324"/>
                </a:lnTo>
                <a:lnTo>
                  <a:pt x="2395" y="0"/>
                </a:lnTo>
                <a:lnTo>
                  <a:pt x="2392" y="0"/>
                </a:lnTo>
                <a:close/>
                <a:moveTo>
                  <a:pt x="2443" y="0"/>
                </a:moveTo>
                <a:lnTo>
                  <a:pt x="867" y="4324"/>
                </a:lnTo>
                <a:lnTo>
                  <a:pt x="871" y="4324"/>
                </a:lnTo>
                <a:lnTo>
                  <a:pt x="2447" y="0"/>
                </a:lnTo>
                <a:lnTo>
                  <a:pt x="2443" y="0"/>
                </a:lnTo>
                <a:close/>
                <a:moveTo>
                  <a:pt x="2494" y="0"/>
                </a:moveTo>
                <a:lnTo>
                  <a:pt x="918" y="4324"/>
                </a:lnTo>
                <a:lnTo>
                  <a:pt x="922" y="4324"/>
                </a:lnTo>
                <a:lnTo>
                  <a:pt x="2498" y="0"/>
                </a:lnTo>
                <a:lnTo>
                  <a:pt x="2494" y="0"/>
                </a:lnTo>
                <a:close/>
                <a:moveTo>
                  <a:pt x="2545" y="0"/>
                </a:moveTo>
                <a:lnTo>
                  <a:pt x="969" y="4324"/>
                </a:lnTo>
                <a:lnTo>
                  <a:pt x="973" y="4324"/>
                </a:lnTo>
                <a:lnTo>
                  <a:pt x="2549" y="0"/>
                </a:lnTo>
                <a:lnTo>
                  <a:pt x="2545" y="0"/>
                </a:lnTo>
                <a:close/>
                <a:moveTo>
                  <a:pt x="2596" y="0"/>
                </a:moveTo>
                <a:lnTo>
                  <a:pt x="1021" y="4324"/>
                </a:lnTo>
                <a:lnTo>
                  <a:pt x="1024" y="4324"/>
                </a:lnTo>
                <a:lnTo>
                  <a:pt x="2600" y="0"/>
                </a:lnTo>
                <a:lnTo>
                  <a:pt x="2596" y="0"/>
                </a:lnTo>
                <a:close/>
                <a:moveTo>
                  <a:pt x="2647" y="0"/>
                </a:moveTo>
                <a:lnTo>
                  <a:pt x="1072" y="4324"/>
                </a:lnTo>
                <a:lnTo>
                  <a:pt x="1075" y="4324"/>
                </a:lnTo>
                <a:lnTo>
                  <a:pt x="2651" y="0"/>
                </a:lnTo>
                <a:lnTo>
                  <a:pt x="2647" y="0"/>
                </a:lnTo>
                <a:close/>
                <a:moveTo>
                  <a:pt x="2699" y="0"/>
                </a:moveTo>
                <a:lnTo>
                  <a:pt x="1123" y="4324"/>
                </a:lnTo>
                <a:lnTo>
                  <a:pt x="1126" y="4324"/>
                </a:lnTo>
                <a:lnTo>
                  <a:pt x="2702" y="0"/>
                </a:lnTo>
                <a:lnTo>
                  <a:pt x="2699" y="0"/>
                </a:lnTo>
                <a:close/>
                <a:moveTo>
                  <a:pt x="2750" y="0"/>
                </a:moveTo>
                <a:lnTo>
                  <a:pt x="1174" y="4324"/>
                </a:lnTo>
                <a:lnTo>
                  <a:pt x="1177" y="4324"/>
                </a:lnTo>
                <a:lnTo>
                  <a:pt x="2753" y="0"/>
                </a:lnTo>
                <a:lnTo>
                  <a:pt x="2750" y="0"/>
                </a:lnTo>
                <a:close/>
                <a:moveTo>
                  <a:pt x="2801" y="0"/>
                </a:moveTo>
                <a:lnTo>
                  <a:pt x="1225" y="4324"/>
                </a:lnTo>
                <a:lnTo>
                  <a:pt x="1228" y="4324"/>
                </a:lnTo>
                <a:lnTo>
                  <a:pt x="2804" y="0"/>
                </a:lnTo>
                <a:lnTo>
                  <a:pt x="2801" y="0"/>
                </a:lnTo>
                <a:close/>
                <a:moveTo>
                  <a:pt x="2852" y="0"/>
                </a:moveTo>
                <a:lnTo>
                  <a:pt x="1276" y="4324"/>
                </a:lnTo>
                <a:lnTo>
                  <a:pt x="1279" y="4324"/>
                </a:lnTo>
                <a:lnTo>
                  <a:pt x="2855" y="0"/>
                </a:lnTo>
                <a:lnTo>
                  <a:pt x="2852" y="0"/>
                </a:lnTo>
                <a:close/>
                <a:moveTo>
                  <a:pt x="2903" y="0"/>
                </a:moveTo>
                <a:lnTo>
                  <a:pt x="1327" y="4324"/>
                </a:lnTo>
                <a:lnTo>
                  <a:pt x="1330" y="4324"/>
                </a:lnTo>
                <a:lnTo>
                  <a:pt x="2906" y="0"/>
                </a:lnTo>
                <a:lnTo>
                  <a:pt x="2903" y="0"/>
                </a:lnTo>
                <a:close/>
                <a:moveTo>
                  <a:pt x="2954" y="0"/>
                </a:moveTo>
                <a:lnTo>
                  <a:pt x="1378" y="4324"/>
                </a:lnTo>
                <a:lnTo>
                  <a:pt x="1382" y="4324"/>
                </a:lnTo>
                <a:lnTo>
                  <a:pt x="2957" y="0"/>
                </a:lnTo>
                <a:lnTo>
                  <a:pt x="2954" y="0"/>
                </a:lnTo>
                <a:close/>
                <a:moveTo>
                  <a:pt x="3005" y="0"/>
                </a:moveTo>
                <a:lnTo>
                  <a:pt x="1429" y="4324"/>
                </a:lnTo>
                <a:lnTo>
                  <a:pt x="1433" y="4324"/>
                </a:lnTo>
                <a:lnTo>
                  <a:pt x="3008" y="0"/>
                </a:lnTo>
                <a:lnTo>
                  <a:pt x="3005" y="0"/>
                </a:lnTo>
                <a:close/>
                <a:moveTo>
                  <a:pt x="3056" y="0"/>
                </a:moveTo>
                <a:lnTo>
                  <a:pt x="1480" y="4324"/>
                </a:lnTo>
                <a:lnTo>
                  <a:pt x="1484" y="4324"/>
                </a:lnTo>
                <a:lnTo>
                  <a:pt x="3059" y="0"/>
                </a:lnTo>
                <a:lnTo>
                  <a:pt x="3056" y="0"/>
                </a:lnTo>
                <a:close/>
                <a:moveTo>
                  <a:pt x="3107" y="0"/>
                </a:moveTo>
                <a:lnTo>
                  <a:pt x="1531" y="4324"/>
                </a:lnTo>
                <a:lnTo>
                  <a:pt x="1535" y="4324"/>
                </a:lnTo>
                <a:lnTo>
                  <a:pt x="3111" y="0"/>
                </a:lnTo>
                <a:lnTo>
                  <a:pt x="3107" y="0"/>
                </a:lnTo>
                <a:close/>
                <a:moveTo>
                  <a:pt x="3158" y="0"/>
                </a:moveTo>
                <a:lnTo>
                  <a:pt x="1582" y="4324"/>
                </a:lnTo>
                <a:lnTo>
                  <a:pt x="1586" y="4324"/>
                </a:lnTo>
                <a:lnTo>
                  <a:pt x="3162" y="0"/>
                </a:lnTo>
                <a:lnTo>
                  <a:pt x="3158" y="0"/>
                </a:lnTo>
                <a:close/>
                <a:moveTo>
                  <a:pt x="3209" y="0"/>
                </a:moveTo>
                <a:lnTo>
                  <a:pt x="1634" y="4324"/>
                </a:lnTo>
                <a:lnTo>
                  <a:pt x="1637" y="4324"/>
                </a:lnTo>
                <a:lnTo>
                  <a:pt x="3213" y="0"/>
                </a:lnTo>
                <a:lnTo>
                  <a:pt x="3209" y="0"/>
                </a:lnTo>
                <a:close/>
                <a:moveTo>
                  <a:pt x="3260" y="0"/>
                </a:moveTo>
                <a:lnTo>
                  <a:pt x="1685" y="4324"/>
                </a:lnTo>
                <a:lnTo>
                  <a:pt x="1688" y="4324"/>
                </a:lnTo>
                <a:lnTo>
                  <a:pt x="3264" y="0"/>
                </a:lnTo>
                <a:lnTo>
                  <a:pt x="3260" y="0"/>
                </a:lnTo>
                <a:close/>
                <a:moveTo>
                  <a:pt x="3311" y="0"/>
                </a:moveTo>
                <a:lnTo>
                  <a:pt x="1736" y="4324"/>
                </a:lnTo>
                <a:lnTo>
                  <a:pt x="1739" y="4324"/>
                </a:lnTo>
                <a:lnTo>
                  <a:pt x="3315" y="0"/>
                </a:lnTo>
                <a:lnTo>
                  <a:pt x="3311" y="0"/>
                </a:lnTo>
                <a:close/>
                <a:moveTo>
                  <a:pt x="3363" y="0"/>
                </a:moveTo>
                <a:lnTo>
                  <a:pt x="1787" y="4324"/>
                </a:lnTo>
                <a:lnTo>
                  <a:pt x="1790" y="4324"/>
                </a:lnTo>
                <a:lnTo>
                  <a:pt x="3366" y="0"/>
                </a:lnTo>
                <a:lnTo>
                  <a:pt x="3363" y="0"/>
                </a:lnTo>
                <a:close/>
                <a:moveTo>
                  <a:pt x="3414" y="0"/>
                </a:moveTo>
                <a:lnTo>
                  <a:pt x="1838" y="4324"/>
                </a:lnTo>
                <a:lnTo>
                  <a:pt x="1841" y="4324"/>
                </a:lnTo>
                <a:lnTo>
                  <a:pt x="3417" y="0"/>
                </a:lnTo>
                <a:lnTo>
                  <a:pt x="3414" y="0"/>
                </a:lnTo>
                <a:close/>
                <a:moveTo>
                  <a:pt x="3465" y="0"/>
                </a:moveTo>
                <a:lnTo>
                  <a:pt x="1889" y="4324"/>
                </a:lnTo>
                <a:lnTo>
                  <a:pt x="1892" y="4324"/>
                </a:lnTo>
                <a:lnTo>
                  <a:pt x="3468" y="0"/>
                </a:lnTo>
                <a:lnTo>
                  <a:pt x="3465" y="0"/>
                </a:lnTo>
                <a:close/>
                <a:moveTo>
                  <a:pt x="3516" y="0"/>
                </a:moveTo>
                <a:lnTo>
                  <a:pt x="1939" y="4324"/>
                </a:lnTo>
                <a:lnTo>
                  <a:pt x="1942" y="4324"/>
                </a:lnTo>
                <a:lnTo>
                  <a:pt x="3519" y="0"/>
                </a:lnTo>
                <a:lnTo>
                  <a:pt x="3516" y="0"/>
                </a:lnTo>
                <a:close/>
                <a:moveTo>
                  <a:pt x="3567" y="0"/>
                </a:moveTo>
                <a:lnTo>
                  <a:pt x="1990" y="4324"/>
                </a:lnTo>
                <a:lnTo>
                  <a:pt x="1993" y="4324"/>
                </a:lnTo>
                <a:lnTo>
                  <a:pt x="3570" y="0"/>
                </a:lnTo>
                <a:lnTo>
                  <a:pt x="3567" y="0"/>
                </a:lnTo>
                <a:close/>
                <a:moveTo>
                  <a:pt x="3618" y="0"/>
                </a:moveTo>
                <a:lnTo>
                  <a:pt x="2041" y="4324"/>
                </a:lnTo>
                <a:lnTo>
                  <a:pt x="2045" y="4324"/>
                </a:lnTo>
                <a:lnTo>
                  <a:pt x="3621" y="0"/>
                </a:lnTo>
                <a:lnTo>
                  <a:pt x="3618" y="0"/>
                </a:lnTo>
                <a:close/>
                <a:moveTo>
                  <a:pt x="3669" y="0"/>
                </a:moveTo>
                <a:lnTo>
                  <a:pt x="2092" y="4324"/>
                </a:lnTo>
                <a:lnTo>
                  <a:pt x="2096" y="4324"/>
                </a:lnTo>
                <a:lnTo>
                  <a:pt x="3672" y="0"/>
                </a:lnTo>
                <a:lnTo>
                  <a:pt x="3669" y="0"/>
                </a:lnTo>
                <a:close/>
                <a:moveTo>
                  <a:pt x="3720" y="0"/>
                </a:moveTo>
                <a:lnTo>
                  <a:pt x="2143" y="4324"/>
                </a:lnTo>
                <a:lnTo>
                  <a:pt x="2147" y="4324"/>
                </a:lnTo>
                <a:lnTo>
                  <a:pt x="3724" y="0"/>
                </a:lnTo>
                <a:lnTo>
                  <a:pt x="3720" y="0"/>
                </a:lnTo>
                <a:close/>
                <a:moveTo>
                  <a:pt x="3771" y="0"/>
                </a:moveTo>
                <a:lnTo>
                  <a:pt x="2194" y="4324"/>
                </a:lnTo>
                <a:lnTo>
                  <a:pt x="2198" y="4324"/>
                </a:lnTo>
                <a:lnTo>
                  <a:pt x="3775" y="0"/>
                </a:lnTo>
                <a:lnTo>
                  <a:pt x="3771" y="0"/>
                </a:lnTo>
                <a:close/>
                <a:moveTo>
                  <a:pt x="3822" y="0"/>
                </a:moveTo>
                <a:lnTo>
                  <a:pt x="2245" y="4324"/>
                </a:lnTo>
                <a:lnTo>
                  <a:pt x="2249" y="4324"/>
                </a:lnTo>
                <a:lnTo>
                  <a:pt x="3826" y="0"/>
                </a:lnTo>
                <a:lnTo>
                  <a:pt x="3822" y="0"/>
                </a:lnTo>
                <a:close/>
                <a:moveTo>
                  <a:pt x="3873" y="0"/>
                </a:moveTo>
                <a:lnTo>
                  <a:pt x="2297" y="4324"/>
                </a:lnTo>
                <a:lnTo>
                  <a:pt x="2300" y="4324"/>
                </a:lnTo>
                <a:lnTo>
                  <a:pt x="3877" y="0"/>
                </a:lnTo>
                <a:lnTo>
                  <a:pt x="3873" y="0"/>
                </a:lnTo>
                <a:close/>
                <a:moveTo>
                  <a:pt x="3924" y="0"/>
                </a:moveTo>
                <a:lnTo>
                  <a:pt x="2348" y="4324"/>
                </a:lnTo>
                <a:lnTo>
                  <a:pt x="2351" y="4324"/>
                </a:lnTo>
                <a:lnTo>
                  <a:pt x="3928" y="0"/>
                </a:lnTo>
                <a:lnTo>
                  <a:pt x="3924" y="0"/>
                </a:lnTo>
                <a:close/>
                <a:moveTo>
                  <a:pt x="3975" y="0"/>
                </a:moveTo>
                <a:lnTo>
                  <a:pt x="2399" y="4324"/>
                </a:lnTo>
                <a:lnTo>
                  <a:pt x="2402" y="4324"/>
                </a:lnTo>
                <a:lnTo>
                  <a:pt x="3979" y="0"/>
                </a:lnTo>
                <a:lnTo>
                  <a:pt x="3975" y="0"/>
                </a:lnTo>
                <a:close/>
                <a:moveTo>
                  <a:pt x="4027" y="0"/>
                </a:moveTo>
                <a:lnTo>
                  <a:pt x="2450" y="4324"/>
                </a:lnTo>
                <a:lnTo>
                  <a:pt x="2453" y="4324"/>
                </a:lnTo>
                <a:lnTo>
                  <a:pt x="4030" y="0"/>
                </a:lnTo>
                <a:lnTo>
                  <a:pt x="4027" y="0"/>
                </a:lnTo>
                <a:close/>
                <a:moveTo>
                  <a:pt x="4078" y="0"/>
                </a:moveTo>
                <a:lnTo>
                  <a:pt x="2501" y="4324"/>
                </a:lnTo>
                <a:lnTo>
                  <a:pt x="2504" y="4324"/>
                </a:lnTo>
                <a:lnTo>
                  <a:pt x="4081" y="0"/>
                </a:lnTo>
                <a:lnTo>
                  <a:pt x="4078" y="0"/>
                </a:lnTo>
                <a:close/>
                <a:moveTo>
                  <a:pt x="4129" y="0"/>
                </a:moveTo>
                <a:lnTo>
                  <a:pt x="2552" y="4324"/>
                </a:lnTo>
                <a:lnTo>
                  <a:pt x="2555" y="4324"/>
                </a:lnTo>
                <a:lnTo>
                  <a:pt x="4132" y="0"/>
                </a:lnTo>
                <a:lnTo>
                  <a:pt x="4129" y="0"/>
                </a:lnTo>
                <a:close/>
                <a:moveTo>
                  <a:pt x="4180" y="0"/>
                </a:moveTo>
                <a:lnTo>
                  <a:pt x="2603" y="4324"/>
                </a:lnTo>
                <a:lnTo>
                  <a:pt x="2606" y="4324"/>
                </a:lnTo>
                <a:lnTo>
                  <a:pt x="4183" y="0"/>
                </a:lnTo>
                <a:lnTo>
                  <a:pt x="4180" y="0"/>
                </a:lnTo>
                <a:close/>
                <a:moveTo>
                  <a:pt x="4231" y="0"/>
                </a:moveTo>
                <a:lnTo>
                  <a:pt x="2654" y="4324"/>
                </a:lnTo>
                <a:lnTo>
                  <a:pt x="2658" y="4324"/>
                </a:lnTo>
                <a:lnTo>
                  <a:pt x="4234" y="0"/>
                </a:lnTo>
                <a:lnTo>
                  <a:pt x="4231" y="0"/>
                </a:lnTo>
                <a:close/>
                <a:moveTo>
                  <a:pt x="554" y="0"/>
                </a:moveTo>
                <a:lnTo>
                  <a:pt x="0" y="1519"/>
                </a:lnTo>
                <a:lnTo>
                  <a:pt x="0" y="1529"/>
                </a:lnTo>
                <a:lnTo>
                  <a:pt x="558" y="0"/>
                </a:lnTo>
                <a:lnTo>
                  <a:pt x="554" y="0"/>
                </a:lnTo>
                <a:close/>
                <a:moveTo>
                  <a:pt x="605" y="0"/>
                </a:moveTo>
                <a:lnTo>
                  <a:pt x="0" y="1660"/>
                </a:lnTo>
                <a:lnTo>
                  <a:pt x="0" y="1670"/>
                </a:lnTo>
                <a:lnTo>
                  <a:pt x="609" y="0"/>
                </a:lnTo>
                <a:lnTo>
                  <a:pt x="605" y="0"/>
                </a:lnTo>
                <a:close/>
                <a:moveTo>
                  <a:pt x="656" y="0"/>
                </a:moveTo>
                <a:lnTo>
                  <a:pt x="0" y="1800"/>
                </a:lnTo>
                <a:lnTo>
                  <a:pt x="0" y="1810"/>
                </a:lnTo>
                <a:lnTo>
                  <a:pt x="660" y="0"/>
                </a:lnTo>
                <a:lnTo>
                  <a:pt x="656" y="0"/>
                </a:lnTo>
                <a:close/>
                <a:moveTo>
                  <a:pt x="707" y="0"/>
                </a:moveTo>
                <a:lnTo>
                  <a:pt x="0" y="1940"/>
                </a:lnTo>
                <a:lnTo>
                  <a:pt x="0" y="1950"/>
                </a:lnTo>
                <a:lnTo>
                  <a:pt x="711" y="0"/>
                </a:lnTo>
                <a:lnTo>
                  <a:pt x="707" y="0"/>
                </a:lnTo>
                <a:close/>
                <a:moveTo>
                  <a:pt x="758" y="0"/>
                </a:moveTo>
                <a:lnTo>
                  <a:pt x="0" y="2080"/>
                </a:lnTo>
                <a:lnTo>
                  <a:pt x="0" y="2089"/>
                </a:lnTo>
                <a:lnTo>
                  <a:pt x="762" y="0"/>
                </a:lnTo>
                <a:lnTo>
                  <a:pt x="758" y="0"/>
                </a:lnTo>
                <a:close/>
                <a:moveTo>
                  <a:pt x="810" y="0"/>
                </a:moveTo>
                <a:lnTo>
                  <a:pt x="0" y="2220"/>
                </a:lnTo>
                <a:lnTo>
                  <a:pt x="0" y="2229"/>
                </a:lnTo>
                <a:lnTo>
                  <a:pt x="813" y="0"/>
                </a:lnTo>
                <a:lnTo>
                  <a:pt x="810" y="0"/>
                </a:lnTo>
                <a:close/>
                <a:moveTo>
                  <a:pt x="861" y="0"/>
                </a:moveTo>
                <a:lnTo>
                  <a:pt x="0" y="2360"/>
                </a:lnTo>
                <a:lnTo>
                  <a:pt x="0" y="2369"/>
                </a:lnTo>
                <a:lnTo>
                  <a:pt x="864" y="0"/>
                </a:lnTo>
                <a:lnTo>
                  <a:pt x="861" y="0"/>
                </a:lnTo>
                <a:close/>
                <a:moveTo>
                  <a:pt x="912" y="0"/>
                </a:moveTo>
                <a:lnTo>
                  <a:pt x="0" y="2500"/>
                </a:lnTo>
                <a:lnTo>
                  <a:pt x="0" y="2509"/>
                </a:lnTo>
                <a:lnTo>
                  <a:pt x="915" y="0"/>
                </a:lnTo>
                <a:lnTo>
                  <a:pt x="912" y="0"/>
                </a:lnTo>
                <a:close/>
                <a:moveTo>
                  <a:pt x="963" y="0"/>
                </a:moveTo>
                <a:lnTo>
                  <a:pt x="0" y="2640"/>
                </a:lnTo>
                <a:lnTo>
                  <a:pt x="0" y="2649"/>
                </a:lnTo>
                <a:lnTo>
                  <a:pt x="966" y="0"/>
                </a:lnTo>
                <a:lnTo>
                  <a:pt x="963" y="0"/>
                </a:lnTo>
                <a:close/>
                <a:moveTo>
                  <a:pt x="1014" y="0"/>
                </a:moveTo>
                <a:lnTo>
                  <a:pt x="0" y="2781"/>
                </a:lnTo>
                <a:lnTo>
                  <a:pt x="0" y="2790"/>
                </a:lnTo>
                <a:lnTo>
                  <a:pt x="1017" y="0"/>
                </a:lnTo>
                <a:lnTo>
                  <a:pt x="1014" y="0"/>
                </a:lnTo>
                <a:close/>
                <a:moveTo>
                  <a:pt x="1065" y="0"/>
                </a:moveTo>
                <a:lnTo>
                  <a:pt x="0" y="2921"/>
                </a:lnTo>
                <a:lnTo>
                  <a:pt x="0" y="2930"/>
                </a:lnTo>
                <a:lnTo>
                  <a:pt x="1068" y="0"/>
                </a:lnTo>
                <a:lnTo>
                  <a:pt x="1065" y="0"/>
                </a:lnTo>
                <a:close/>
                <a:moveTo>
                  <a:pt x="1116" y="0"/>
                </a:moveTo>
                <a:lnTo>
                  <a:pt x="0" y="3061"/>
                </a:lnTo>
                <a:lnTo>
                  <a:pt x="0" y="3070"/>
                </a:lnTo>
                <a:lnTo>
                  <a:pt x="1119" y="0"/>
                </a:lnTo>
                <a:lnTo>
                  <a:pt x="1116" y="0"/>
                </a:lnTo>
                <a:close/>
                <a:moveTo>
                  <a:pt x="1167" y="0"/>
                </a:moveTo>
                <a:lnTo>
                  <a:pt x="0" y="3201"/>
                </a:lnTo>
                <a:lnTo>
                  <a:pt x="0" y="3210"/>
                </a:lnTo>
                <a:lnTo>
                  <a:pt x="1171" y="0"/>
                </a:lnTo>
                <a:lnTo>
                  <a:pt x="1167" y="0"/>
                </a:lnTo>
                <a:close/>
                <a:moveTo>
                  <a:pt x="1218" y="0"/>
                </a:moveTo>
                <a:lnTo>
                  <a:pt x="0" y="3341"/>
                </a:lnTo>
                <a:lnTo>
                  <a:pt x="0" y="3350"/>
                </a:lnTo>
                <a:lnTo>
                  <a:pt x="1222" y="0"/>
                </a:lnTo>
                <a:lnTo>
                  <a:pt x="1218" y="0"/>
                </a:lnTo>
                <a:close/>
                <a:moveTo>
                  <a:pt x="1269" y="0"/>
                </a:moveTo>
                <a:lnTo>
                  <a:pt x="0" y="3481"/>
                </a:lnTo>
                <a:lnTo>
                  <a:pt x="0" y="3490"/>
                </a:lnTo>
                <a:lnTo>
                  <a:pt x="1273" y="0"/>
                </a:lnTo>
                <a:lnTo>
                  <a:pt x="1269" y="0"/>
                </a:lnTo>
                <a:close/>
                <a:moveTo>
                  <a:pt x="1320" y="0"/>
                </a:moveTo>
                <a:lnTo>
                  <a:pt x="0" y="3620"/>
                </a:lnTo>
                <a:lnTo>
                  <a:pt x="0" y="3630"/>
                </a:lnTo>
                <a:lnTo>
                  <a:pt x="1324" y="0"/>
                </a:lnTo>
                <a:lnTo>
                  <a:pt x="1320" y="0"/>
                </a:lnTo>
                <a:close/>
                <a:moveTo>
                  <a:pt x="1371" y="0"/>
                </a:moveTo>
                <a:lnTo>
                  <a:pt x="0" y="3760"/>
                </a:lnTo>
                <a:lnTo>
                  <a:pt x="0" y="3770"/>
                </a:lnTo>
                <a:lnTo>
                  <a:pt x="1375" y="0"/>
                </a:lnTo>
                <a:lnTo>
                  <a:pt x="1371" y="0"/>
                </a:lnTo>
                <a:close/>
                <a:moveTo>
                  <a:pt x="1423" y="0"/>
                </a:moveTo>
                <a:lnTo>
                  <a:pt x="0" y="3901"/>
                </a:lnTo>
                <a:lnTo>
                  <a:pt x="0" y="3911"/>
                </a:lnTo>
                <a:lnTo>
                  <a:pt x="1426" y="0"/>
                </a:lnTo>
                <a:lnTo>
                  <a:pt x="1423" y="0"/>
                </a:lnTo>
                <a:close/>
                <a:moveTo>
                  <a:pt x="1474" y="0"/>
                </a:moveTo>
                <a:lnTo>
                  <a:pt x="0" y="4041"/>
                </a:lnTo>
                <a:lnTo>
                  <a:pt x="0" y="4051"/>
                </a:lnTo>
                <a:lnTo>
                  <a:pt x="1477" y="0"/>
                </a:lnTo>
                <a:lnTo>
                  <a:pt x="1474" y="0"/>
                </a:lnTo>
                <a:close/>
                <a:moveTo>
                  <a:pt x="1525" y="0"/>
                </a:moveTo>
                <a:lnTo>
                  <a:pt x="0" y="4181"/>
                </a:lnTo>
                <a:lnTo>
                  <a:pt x="0" y="4191"/>
                </a:lnTo>
                <a:lnTo>
                  <a:pt x="1528" y="0"/>
                </a:lnTo>
                <a:lnTo>
                  <a:pt x="1525" y="0"/>
                </a:lnTo>
                <a:close/>
                <a:moveTo>
                  <a:pt x="1576" y="0"/>
                </a:moveTo>
                <a:lnTo>
                  <a:pt x="0" y="4321"/>
                </a:lnTo>
                <a:lnTo>
                  <a:pt x="0" y="4324"/>
                </a:lnTo>
                <a:lnTo>
                  <a:pt x="2" y="4324"/>
                </a:lnTo>
                <a:lnTo>
                  <a:pt x="1579" y="0"/>
                </a:lnTo>
                <a:lnTo>
                  <a:pt x="1576" y="0"/>
                </a:lnTo>
                <a:close/>
                <a:moveTo>
                  <a:pt x="1627" y="0"/>
                </a:moveTo>
                <a:lnTo>
                  <a:pt x="50" y="4324"/>
                </a:lnTo>
                <a:lnTo>
                  <a:pt x="53" y="4324"/>
                </a:lnTo>
                <a:lnTo>
                  <a:pt x="1630" y="0"/>
                </a:lnTo>
                <a:lnTo>
                  <a:pt x="1627" y="0"/>
                </a:lnTo>
                <a:close/>
                <a:moveTo>
                  <a:pt x="1678" y="0"/>
                </a:moveTo>
                <a:lnTo>
                  <a:pt x="101" y="4324"/>
                </a:lnTo>
                <a:lnTo>
                  <a:pt x="105" y="4324"/>
                </a:lnTo>
                <a:lnTo>
                  <a:pt x="1681" y="0"/>
                </a:lnTo>
                <a:lnTo>
                  <a:pt x="1678" y="0"/>
                </a:lnTo>
                <a:close/>
                <a:moveTo>
                  <a:pt x="1729" y="0"/>
                </a:moveTo>
                <a:lnTo>
                  <a:pt x="152" y="4324"/>
                </a:lnTo>
                <a:lnTo>
                  <a:pt x="156" y="4324"/>
                </a:lnTo>
                <a:lnTo>
                  <a:pt x="1732" y="0"/>
                </a:lnTo>
                <a:lnTo>
                  <a:pt x="1729" y="0"/>
                </a:lnTo>
                <a:close/>
                <a:moveTo>
                  <a:pt x="1780" y="0"/>
                </a:moveTo>
                <a:lnTo>
                  <a:pt x="203" y="4324"/>
                </a:lnTo>
                <a:lnTo>
                  <a:pt x="207" y="4324"/>
                </a:lnTo>
                <a:lnTo>
                  <a:pt x="1783" y="0"/>
                </a:lnTo>
                <a:lnTo>
                  <a:pt x="1780" y="0"/>
                </a:lnTo>
                <a:close/>
                <a:moveTo>
                  <a:pt x="1831" y="0"/>
                </a:moveTo>
                <a:lnTo>
                  <a:pt x="254" y="4324"/>
                </a:lnTo>
                <a:lnTo>
                  <a:pt x="258" y="4324"/>
                </a:lnTo>
                <a:lnTo>
                  <a:pt x="1835" y="0"/>
                </a:lnTo>
                <a:lnTo>
                  <a:pt x="1831" y="0"/>
                </a:lnTo>
                <a:close/>
                <a:moveTo>
                  <a:pt x="1882" y="0"/>
                </a:moveTo>
                <a:lnTo>
                  <a:pt x="305" y="4324"/>
                </a:lnTo>
                <a:lnTo>
                  <a:pt x="309" y="4324"/>
                </a:lnTo>
                <a:lnTo>
                  <a:pt x="1886" y="0"/>
                </a:lnTo>
                <a:lnTo>
                  <a:pt x="1882" y="0"/>
                </a:lnTo>
                <a:close/>
                <a:moveTo>
                  <a:pt x="1932" y="0"/>
                </a:moveTo>
                <a:lnTo>
                  <a:pt x="357" y="4324"/>
                </a:lnTo>
                <a:lnTo>
                  <a:pt x="360" y="4324"/>
                </a:lnTo>
                <a:lnTo>
                  <a:pt x="1936" y="0"/>
                </a:lnTo>
                <a:lnTo>
                  <a:pt x="1932" y="0"/>
                </a:lnTo>
                <a:close/>
                <a:moveTo>
                  <a:pt x="6631" y="0"/>
                </a:moveTo>
                <a:lnTo>
                  <a:pt x="5055" y="4324"/>
                </a:lnTo>
                <a:lnTo>
                  <a:pt x="5058" y="4324"/>
                </a:lnTo>
                <a:lnTo>
                  <a:pt x="6634" y="0"/>
                </a:lnTo>
                <a:lnTo>
                  <a:pt x="6631" y="0"/>
                </a:lnTo>
                <a:close/>
                <a:moveTo>
                  <a:pt x="6580" y="0"/>
                </a:moveTo>
                <a:lnTo>
                  <a:pt x="5004" y="4324"/>
                </a:lnTo>
                <a:lnTo>
                  <a:pt x="5007" y="4324"/>
                </a:lnTo>
                <a:lnTo>
                  <a:pt x="6583" y="0"/>
                </a:lnTo>
                <a:lnTo>
                  <a:pt x="6580" y="0"/>
                </a:lnTo>
                <a:close/>
                <a:moveTo>
                  <a:pt x="6682" y="0"/>
                </a:moveTo>
                <a:lnTo>
                  <a:pt x="5106" y="4324"/>
                </a:lnTo>
                <a:lnTo>
                  <a:pt x="5109" y="4324"/>
                </a:lnTo>
                <a:lnTo>
                  <a:pt x="6685" y="0"/>
                </a:lnTo>
                <a:lnTo>
                  <a:pt x="6682" y="0"/>
                </a:lnTo>
                <a:close/>
                <a:moveTo>
                  <a:pt x="6733" y="0"/>
                </a:moveTo>
                <a:lnTo>
                  <a:pt x="5157" y="4324"/>
                </a:lnTo>
                <a:lnTo>
                  <a:pt x="5160" y="4324"/>
                </a:lnTo>
                <a:lnTo>
                  <a:pt x="6736" y="0"/>
                </a:lnTo>
                <a:lnTo>
                  <a:pt x="6733" y="0"/>
                </a:lnTo>
                <a:close/>
                <a:moveTo>
                  <a:pt x="6784" y="0"/>
                </a:moveTo>
                <a:lnTo>
                  <a:pt x="5208" y="4324"/>
                </a:lnTo>
                <a:lnTo>
                  <a:pt x="5211" y="4324"/>
                </a:lnTo>
                <a:lnTo>
                  <a:pt x="6787" y="0"/>
                </a:lnTo>
                <a:lnTo>
                  <a:pt x="6784" y="0"/>
                </a:lnTo>
                <a:close/>
                <a:moveTo>
                  <a:pt x="6835" y="0"/>
                </a:moveTo>
                <a:lnTo>
                  <a:pt x="5259" y="4324"/>
                </a:lnTo>
                <a:lnTo>
                  <a:pt x="5263" y="4324"/>
                </a:lnTo>
                <a:lnTo>
                  <a:pt x="6838" y="0"/>
                </a:lnTo>
                <a:lnTo>
                  <a:pt x="6835" y="0"/>
                </a:lnTo>
                <a:close/>
                <a:moveTo>
                  <a:pt x="6886" y="0"/>
                </a:moveTo>
                <a:lnTo>
                  <a:pt x="5310" y="4324"/>
                </a:lnTo>
                <a:lnTo>
                  <a:pt x="5314" y="4324"/>
                </a:lnTo>
                <a:lnTo>
                  <a:pt x="6889" y="0"/>
                </a:lnTo>
                <a:lnTo>
                  <a:pt x="6886" y="0"/>
                </a:lnTo>
                <a:close/>
                <a:moveTo>
                  <a:pt x="6937" y="0"/>
                </a:moveTo>
                <a:lnTo>
                  <a:pt x="5361" y="4324"/>
                </a:lnTo>
                <a:lnTo>
                  <a:pt x="5365" y="4324"/>
                </a:lnTo>
                <a:lnTo>
                  <a:pt x="6940" y="0"/>
                </a:lnTo>
                <a:lnTo>
                  <a:pt x="6937" y="0"/>
                </a:lnTo>
                <a:close/>
                <a:moveTo>
                  <a:pt x="6988" y="0"/>
                </a:moveTo>
                <a:lnTo>
                  <a:pt x="5412" y="4324"/>
                </a:lnTo>
                <a:lnTo>
                  <a:pt x="5416" y="4324"/>
                </a:lnTo>
                <a:lnTo>
                  <a:pt x="6992" y="0"/>
                </a:lnTo>
                <a:lnTo>
                  <a:pt x="6988" y="0"/>
                </a:lnTo>
                <a:close/>
                <a:moveTo>
                  <a:pt x="7039" y="0"/>
                </a:moveTo>
                <a:lnTo>
                  <a:pt x="5463" y="4324"/>
                </a:lnTo>
                <a:lnTo>
                  <a:pt x="5467" y="4324"/>
                </a:lnTo>
                <a:lnTo>
                  <a:pt x="7043" y="0"/>
                </a:lnTo>
                <a:lnTo>
                  <a:pt x="7039" y="0"/>
                </a:lnTo>
                <a:close/>
                <a:moveTo>
                  <a:pt x="7090" y="0"/>
                </a:moveTo>
                <a:lnTo>
                  <a:pt x="5515" y="4324"/>
                </a:lnTo>
                <a:lnTo>
                  <a:pt x="5518" y="4324"/>
                </a:lnTo>
                <a:lnTo>
                  <a:pt x="7094" y="0"/>
                </a:lnTo>
                <a:lnTo>
                  <a:pt x="7090" y="0"/>
                </a:lnTo>
                <a:close/>
                <a:moveTo>
                  <a:pt x="7141" y="0"/>
                </a:moveTo>
                <a:lnTo>
                  <a:pt x="5566" y="4324"/>
                </a:lnTo>
                <a:lnTo>
                  <a:pt x="5569" y="4324"/>
                </a:lnTo>
                <a:lnTo>
                  <a:pt x="7145" y="0"/>
                </a:lnTo>
                <a:lnTo>
                  <a:pt x="7141" y="0"/>
                </a:lnTo>
                <a:close/>
                <a:moveTo>
                  <a:pt x="7192" y="0"/>
                </a:moveTo>
                <a:lnTo>
                  <a:pt x="5617" y="4324"/>
                </a:lnTo>
                <a:lnTo>
                  <a:pt x="5620" y="4324"/>
                </a:lnTo>
                <a:lnTo>
                  <a:pt x="7196" y="0"/>
                </a:lnTo>
                <a:lnTo>
                  <a:pt x="7192" y="0"/>
                </a:lnTo>
                <a:close/>
                <a:moveTo>
                  <a:pt x="7244" y="0"/>
                </a:moveTo>
                <a:lnTo>
                  <a:pt x="5668" y="4324"/>
                </a:lnTo>
                <a:lnTo>
                  <a:pt x="5671" y="4324"/>
                </a:lnTo>
                <a:lnTo>
                  <a:pt x="7247" y="0"/>
                </a:lnTo>
                <a:lnTo>
                  <a:pt x="7244" y="0"/>
                </a:lnTo>
                <a:close/>
                <a:moveTo>
                  <a:pt x="7295" y="0"/>
                </a:moveTo>
                <a:lnTo>
                  <a:pt x="5719" y="4324"/>
                </a:lnTo>
                <a:lnTo>
                  <a:pt x="5722" y="4324"/>
                </a:lnTo>
                <a:lnTo>
                  <a:pt x="7298" y="0"/>
                </a:lnTo>
                <a:lnTo>
                  <a:pt x="7295" y="0"/>
                </a:lnTo>
                <a:close/>
                <a:moveTo>
                  <a:pt x="7346" y="0"/>
                </a:moveTo>
                <a:lnTo>
                  <a:pt x="5769" y="4324"/>
                </a:lnTo>
                <a:lnTo>
                  <a:pt x="5772" y="4324"/>
                </a:lnTo>
                <a:lnTo>
                  <a:pt x="7349" y="0"/>
                </a:lnTo>
                <a:lnTo>
                  <a:pt x="7346" y="0"/>
                </a:lnTo>
                <a:close/>
                <a:moveTo>
                  <a:pt x="7397" y="0"/>
                </a:moveTo>
                <a:lnTo>
                  <a:pt x="5820" y="4324"/>
                </a:lnTo>
                <a:lnTo>
                  <a:pt x="5823" y="4324"/>
                </a:lnTo>
                <a:lnTo>
                  <a:pt x="7400" y="0"/>
                </a:lnTo>
                <a:lnTo>
                  <a:pt x="7397" y="0"/>
                </a:lnTo>
                <a:close/>
                <a:moveTo>
                  <a:pt x="7448" y="0"/>
                </a:moveTo>
                <a:lnTo>
                  <a:pt x="5871" y="4324"/>
                </a:lnTo>
                <a:lnTo>
                  <a:pt x="5874" y="4324"/>
                </a:lnTo>
                <a:lnTo>
                  <a:pt x="7451" y="0"/>
                </a:lnTo>
                <a:lnTo>
                  <a:pt x="7448" y="0"/>
                </a:lnTo>
                <a:close/>
                <a:moveTo>
                  <a:pt x="7499" y="0"/>
                </a:moveTo>
                <a:lnTo>
                  <a:pt x="5922" y="4324"/>
                </a:lnTo>
                <a:lnTo>
                  <a:pt x="5926" y="4324"/>
                </a:lnTo>
                <a:lnTo>
                  <a:pt x="7502" y="0"/>
                </a:lnTo>
                <a:lnTo>
                  <a:pt x="7499" y="0"/>
                </a:lnTo>
                <a:close/>
                <a:moveTo>
                  <a:pt x="7550" y="0"/>
                </a:moveTo>
                <a:lnTo>
                  <a:pt x="5973" y="4324"/>
                </a:lnTo>
                <a:lnTo>
                  <a:pt x="5977" y="4324"/>
                </a:lnTo>
                <a:lnTo>
                  <a:pt x="7553" y="0"/>
                </a:lnTo>
                <a:lnTo>
                  <a:pt x="7550" y="0"/>
                </a:lnTo>
                <a:close/>
                <a:moveTo>
                  <a:pt x="7601" y="0"/>
                </a:moveTo>
                <a:lnTo>
                  <a:pt x="6024" y="4324"/>
                </a:lnTo>
                <a:lnTo>
                  <a:pt x="6028" y="4324"/>
                </a:lnTo>
                <a:lnTo>
                  <a:pt x="7605" y="0"/>
                </a:lnTo>
                <a:lnTo>
                  <a:pt x="7601" y="0"/>
                </a:lnTo>
                <a:close/>
                <a:moveTo>
                  <a:pt x="7652" y="0"/>
                </a:moveTo>
                <a:lnTo>
                  <a:pt x="6075" y="4324"/>
                </a:lnTo>
                <a:lnTo>
                  <a:pt x="6079" y="4324"/>
                </a:lnTo>
                <a:lnTo>
                  <a:pt x="7656" y="0"/>
                </a:lnTo>
                <a:lnTo>
                  <a:pt x="7652" y="0"/>
                </a:lnTo>
                <a:close/>
                <a:moveTo>
                  <a:pt x="6126" y="4324"/>
                </a:moveTo>
                <a:lnTo>
                  <a:pt x="6130" y="4324"/>
                </a:lnTo>
                <a:lnTo>
                  <a:pt x="7678" y="79"/>
                </a:lnTo>
                <a:lnTo>
                  <a:pt x="7678" y="69"/>
                </a:lnTo>
                <a:lnTo>
                  <a:pt x="6126" y="4324"/>
                </a:lnTo>
                <a:close/>
                <a:moveTo>
                  <a:pt x="6181" y="4324"/>
                </a:moveTo>
                <a:lnTo>
                  <a:pt x="7678" y="219"/>
                </a:lnTo>
                <a:lnTo>
                  <a:pt x="7678" y="209"/>
                </a:lnTo>
                <a:lnTo>
                  <a:pt x="6178" y="4324"/>
                </a:lnTo>
                <a:lnTo>
                  <a:pt x="6181" y="4324"/>
                </a:lnTo>
                <a:close/>
                <a:moveTo>
                  <a:pt x="6232" y="4324"/>
                </a:moveTo>
                <a:lnTo>
                  <a:pt x="7678" y="358"/>
                </a:lnTo>
                <a:lnTo>
                  <a:pt x="7678" y="349"/>
                </a:lnTo>
                <a:lnTo>
                  <a:pt x="6229" y="4324"/>
                </a:lnTo>
                <a:lnTo>
                  <a:pt x="6232" y="4324"/>
                </a:lnTo>
                <a:close/>
                <a:moveTo>
                  <a:pt x="4333" y="0"/>
                </a:moveTo>
                <a:lnTo>
                  <a:pt x="2756" y="4324"/>
                </a:lnTo>
                <a:lnTo>
                  <a:pt x="2760" y="4324"/>
                </a:lnTo>
                <a:lnTo>
                  <a:pt x="4336" y="0"/>
                </a:lnTo>
                <a:lnTo>
                  <a:pt x="4333" y="0"/>
                </a:lnTo>
                <a:close/>
                <a:moveTo>
                  <a:pt x="4282" y="0"/>
                </a:moveTo>
                <a:lnTo>
                  <a:pt x="2705" y="4324"/>
                </a:lnTo>
                <a:lnTo>
                  <a:pt x="2709" y="4324"/>
                </a:lnTo>
                <a:lnTo>
                  <a:pt x="4285" y="0"/>
                </a:lnTo>
                <a:lnTo>
                  <a:pt x="4282" y="0"/>
                </a:lnTo>
                <a:close/>
                <a:moveTo>
                  <a:pt x="4384" y="0"/>
                </a:moveTo>
                <a:lnTo>
                  <a:pt x="2807" y="4324"/>
                </a:lnTo>
                <a:lnTo>
                  <a:pt x="2811" y="4324"/>
                </a:lnTo>
                <a:lnTo>
                  <a:pt x="4388" y="0"/>
                </a:lnTo>
                <a:lnTo>
                  <a:pt x="4384" y="0"/>
                </a:lnTo>
                <a:close/>
                <a:moveTo>
                  <a:pt x="4435" y="0"/>
                </a:moveTo>
                <a:lnTo>
                  <a:pt x="2858" y="4324"/>
                </a:lnTo>
                <a:lnTo>
                  <a:pt x="2862" y="4324"/>
                </a:lnTo>
                <a:lnTo>
                  <a:pt x="4439" y="0"/>
                </a:lnTo>
                <a:lnTo>
                  <a:pt x="4435" y="0"/>
                </a:lnTo>
                <a:close/>
                <a:moveTo>
                  <a:pt x="4486" y="0"/>
                </a:moveTo>
                <a:lnTo>
                  <a:pt x="2909" y="4324"/>
                </a:lnTo>
                <a:lnTo>
                  <a:pt x="2913" y="4324"/>
                </a:lnTo>
                <a:lnTo>
                  <a:pt x="4490" y="0"/>
                </a:lnTo>
                <a:lnTo>
                  <a:pt x="4486" y="0"/>
                </a:lnTo>
                <a:close/>
                <a:moveTo>
                  <a:pt x="4537" y="0"/>
                </a:moveTo>
                <a:lnTo>
                  <a:pt x="2961" y="4324"/>
                </a:lnTo>
                <a:lnTo>
                  <a:pt x="2964" y="4324"/>
                </a:lnTo>
                <a:lnTo>
                  <a:pt x="4541" y="0"/>
                </a:lnTo>
                <a:lnTo>
                  <a:pt x="4537" y="0"/>
                </a:lnTo>
                <a:close/>
                <a:moveTo>
                  <a:pt x="4588" y="0"/>
                </a:moveTo>
                <a:lnTo>
                  <a:pt x="3012" y="4324"/>
                </a:lnTo>
                <a:lnTo>
                  <a:pt x="3015" y="4324"/>
                </a:lnTo>
                <a:lnTo>
                  <a:pt x="4592" y="0"/>
                </a:lnTo>
                <a:lnTo>
                  <a:pt x="4588" y="0"/>
                </a:lnTo>
                <a:close/>
                <a:moveTo>
                  <a:pt x="4640" y="0"/>
                </a:moveTo>
                <a:lnTo>
                  <a:pt x="3063" y="4324"/>
                </a:lnTo>
                <a:lnTo>
                  <a:pt x="3066" y="4324"/>
                </a:lnTo>
                <a:lnTo>
                  <a:pt x="4643" y="0"/>
                </a:lnTo>
                <a:lnTo>
                  <a:pt x="4640" y="0"/>
                </a:lnTo>
                <a:close/>
                <a:moveTo>
                  <a:pt x="4691" y="0"/>
                </a:moveTo>
                <a:lnTo>
                  <a:pt x="3114" y="4324"/>
                </a:lnTo>
                <a:lnTo>
                  <a:pt x="3117" y="4324"/>
                </a:lnTo>
                <a:lnTo>
                  <a:pt x="4694" y="0"/>
                </a:lnTo>
                <a:lnTo>
                  <a:pt x="4691" y="0"/>
                </a:lnTo>
                <a:close/>
                <a:moveTo>
                  <a:pt x="4742" y="0"/>
                </a:moveTo>
                <a:lnTo>
                  <a:pt x="3165" y="4324"/>
                </a:lnTo>
                <a:lnTo>
                  <a:pt x="3168" y="4324"/>
                </a:lnTo>
                <a:lnTo>
                  <a:pt x="4745" y="0"/>
                </a:lnTo>
                <a:lnTo>
                  <a:pt x="4742" y="0"/>
                </a:lnTo>
                <a:close/>
                <a:moveTo>
                  <a:pt x="4793" y="0"/>
                </a:moveTo>
                <a:lnTo>
                  <a:pt x="3216" y="4324"/>
                </a:lnTo>
                <a:lnTo>
                  <a:pt x="3219" y="4324"/>
                </a:lnTo>
                <a:lnTo>
                  <a:pt x="4796" y="0"/>
                </a:lnTo>
                <a:lnTo>
                  <a:pt x="4793" y="0"/>
                </a:lnTo>
                <a:close/>
                <a:moveTo>
                  <a:pt x="4844" y="0"/>
                </a:moveTo>
                <a:lnTo>
                  <a:pt x="3267" y="4324"/>
                </a:lnTo>
                <a:lnTo>
                  <a:pt x="3270" y="4324"/>
                </a:lnTo>
                <a:lnTo>
                  <a:pt x="4847" y="0"/>
                </a:lnTo>
                <a:lnTo>
                  <a:pt x="4844" y="0"/>
                </a:lnTo>
                <a:close/>
                <a:moveTo>
                  <a:pt x="4895" y="0"/>
                </a:moveTo>
                <a:lnTo>
                  <a:pt x="3318" y="4324"/>
                </a:lnTo>
                <a:lnTo>
                  <a:pt x="3322" y="4324"/>
                </a:lnTo>
                <a:lnTo>
                  <a:pt x="4898" y="0"/>
                </a:lnTo>
                <a:lnTo>
                  <a:pt x="4895" y="0"/>
                </a:lnTo>
                <a:close/>
                <a:moveTo>
                  <a:pt x="4946" y="0"/>
                </a:moveTo>
                <a:lnTo>
                  <a:pt x="3369" y="4324"/>
                </a:lnTo>
                <a:lnTo>
                  <a:pt x="3373" y="4324"/>
                </a:lnTo>
                <a:lnTo>
                  <a:pt x="4949" y="0"/>
                </a:lnTo>
                <a:lnTo>
                  <a:pt x="4946" y="0"/>
                </a:lnTo>
                <a:close/>
                <a:moveTo>
                  <a:pt x="4997" y="0"/>
                </a:moveTo>
                <a:lnTo>
                  <a:pt x="3420" y="4324"/>
                </a:lnTo>
                <a:lnTo>
                  <a:pt x="3424" y="4324"/>
                </a:lnTo>
                <a:lnTo>
                  <a:pt x="5000" y="0"/>
                </a:lnTo>
                <a:lnTo>
                  <a:pt x="4997" y="0"/>
                </a:lnTo>
                <a:close/>
                <a:moveTo>
                  <a:pt x="5048" y="0"/>
                </a:moveTo>
                <a:lnTo>
                  <a:pt x="3471" y="4324"/>
                </a:lnTo>
                <a:lnTo>
                  <a:pt x="3475" y="4324"/>
                </a:lnTo>
                <a:lnTo>
                  <a:pt x="5052" y="0"/>
                </a:lnTo>
                <a:lnTo>
                  <a:pt x="5048" y="0"/>
                </a:lnTo>
                <a:close/>
                <a:moveTo>
                  <a:pt x="5099" y="0"/>
                </a:moveTo>
                <a:lnTo>
                  <a:pt x="3522" y="4324"/>
                </a:lnTo>
                <a:lnTo>
                  <a:pt x="3526" y="4324"/>
                </a:lnTo>
                <a:lnTo>
                  <a:pt x="5103" y="0"/>
                </a:lnTo>
                <a:lnTo>
                  <a:pt x="5099" y="0"/>
                </a:lnTo>
                <a:close/>
                <a:moveTo>
                  <a:pt x="5150" y="0"/>
                </a:moveTo>
                <a:lnTo>
                  <a:pt x="3574" y="4324"/>
                </a:lnTo>
                <a:lnTo>
                  <a:pt x="3577" y="4324"/>
                </a:lnTo>
                <a:lnTo>
                  <a:pt x="5154" y="0"/>
                </a:lnTo>
                <a:lnTo>
                  <a:pt x="5150" y="0"/>
                </a:lnTo>
                <a:close/>
                <a:moveTo>
                  <a:pt x="5201" y="0"/>
                </a:moveTo>
                <a:lnTo>
                  <a:pt x="3625" y="4324"/>
                </a:lnTo>
                <a:lnTo>
                  <a:pt x="3628" y="4324"/>
                </a:lnTo>
                <a:lnTo>
                  <a:pt x="5205" y="0"/>
                </a:lnTo>
                <a:lnTo>
                  <a:pt x="5201" y="0"/>
                </a:lnTo>
                <a:close/>
                <a:moveTo>
                  <a:pt x="5252" y="0"/>
                </a:moveTo>
                <a:lnTo>
                  <a:pt x="3676" y="4324"/>
                </a:lnTo>
                <a:lnTo>
                  <a:pt x="3679" y="4324"/>
                </a:lnTo>
                <a:lnTo>
                  <a:pt x="5256" y="0"/>
                </a:lnTo>
                <a:lnTo>
                  <a:pt x="5252" y="0"/>
                </a:lnTo>
                <a:close/>
                <a:moveTo>
                  <a:pt x="5304" y="0"/>
                </a:moveTo>
                <a:lnTo>
                  <a:pt x="3727" y="4324"/>
                </a:lnTo>
                <a:lnTo>
                  <a:pt x="3730" y="4324"/>
                </a:lnTo>
                <a:lnTo>
                  <a:pt x="5307" y="0"/>
                </a:lnTo>
                <a:lnTo>
                  <a:pt x="5304" y="0"/>
                </a:lnTo>
                <a:close/>
                <a:moveTo>
                  <a:pt x="5355" y="0"/>
                </a:moveTo>
                <a:lnTo>
                  <a:pt x="3778" y="4324"/>
                </a:lnTo>
                <a:lnTo>
                  <a:pt x="3781" y="4324"/>
                </a:lnTo>
                <a:lnTo>
                  <a:pt x="5358" y="0"/>
                </a:lnTo>
                <a:lnTo>
                  <a:pt x="5355" y="0"/>
                </a:lnTo>
                <a:close/>
                <a:moveTo>
                  <a:pt x="5406" y="0"/>
                </a:moveTo>
                <a:lnTo>
                  <a:pt x="3829" y="4324"/>
                </a:lnTo>
                <a:lnTo>
                  <a:pt x="3832" y="4324"/>
                </a:lnTo>
                <a:lnTo>
                  <a:pt x="5409" y="0"/>
                </a:lnTo>
                <a:lnTo>
                  <a:pt x="5406" y="0"/>
                </a:lnTo>
                <a:close/>
                <a:moveTo>
                  <a:pt x="5457" y="0"/>
                </a:moveTo>
                <a:lnTo>
                  <a:pt x="3880" y="4324"/>
                </a:lnTo>
                <a:lnTo>
                  <a:pt x="3883" y="4324"/>
                </a:lnTo>
                <a:lnTo>
                  <a:pt x="5460" y="0"/>
                </a:lnTo>
                <a:lnTo>
                  <a:pt x="5457" y="0"/>
                </a:lnTo>
                <a:close/>
                <a:moveTo>
                  <a:pt x="5508" y="0"/>
                </a:moveTo>
                <a:lnTo>
                  <a:pt x="3931" y="4324"/>
                </a:lnTo>
                <a:lnTo>
                  <a:pt x="3934" y="4324"/>
                </a:lnTo>
                <a:lnTo>
                  <a:pt x="5511" y="0"/>
                </a:lnTo>
                <a:lnTo>
                  <a:pt x="5508" y="0"/>
                </a:lnTo>
                <a:close/>
                <a:moveTo>
                  <a:pt x="5559" y="0"/>
                </a:moveTo>
                <a:lnTo>
                  <a:pt x="3982" y="4324"/>
                </a:lnTo>
                <a:lnTo>
                  <a:pt x="3986" y="4324"/>
                </a:lnTo>
                <a:lnTo>
                  <a:pt x="5562" y="0"/>
                </a:lnTo>
                <a:lnTo>
                  <a:pt x="5559" y="0"/>
                </a:lnTo>
                <a:close/>
                <a:moveTo>
                  <a:pt x="5610" y="0"/>
                </a:moveTo>
                <a:lnTo>
                  <a:pt x="4033" y="4324"/>
                </a:lnTo>
                <a:lnTo>
                  <a:pt x="4037" y="4324"/>
                </a:lnTo>
                <a:lnTo>
                  <a:pt x="5613" y="0"/>
                </a:lnTo>
                <a:lnTo>
                  <a:pt x="5610" y="0"/>
                </a:lnTo>
                <a:close/>
                <a:moveTo>
                  <a:pt x="5661" y="0"/>
                </a:moveTo>
                <a:lnTo>
                  <a:pt x="4084" y="4324"/>
                </a:lnTo>
                <a:lnTo>
                  <a:pt x="4088" y="4324"/>
                </a:lnTo>
                <a:lnTo>
                  <a:pt x="5665" y="0"/>
                </a:lnTo>
                <a:lnTo>
                  <a:pt x="5661" y="0"/>
                </a:lnTo>
                <a:close/>
                <a:moveTo>
                  <a:pt x="5712" y="0"/>
                </a:moveTo>
                <a:lnTo>
                  <a:pt x="4135" y="4324"/>
                </a:lnTo>
                <a:lnTo>
                  <a:pt x="4139" y="4324"/>
                </a:lnTo>
                <a:lnTo>
                  <a:pt x="5716" y="0"/>
                </a:lnTo>
                <a:lnTo>
                  <a:pt x="5712" y="0"/>
                </a:lnTo>
                <a:close/>
                <a:moveTo>
                  <a:pt x="5762" y="0"/>
                </a:moveTo>
                <a:lnTo>
                  <a:pt x="4186" y="4324"/>
                </a:lnTo>
                <a:lnTo>
                  <a:pt x="4190" y="4324"/>
                </a:lnTo>
                <a:lnTo>
                  <a:pt x="5766" y="0"/>
                </a:lnTo>
                <a:lnTo>
                  <a:pt x="5762" y="0"/>
                </a:lnTo>
                <a:close/>
                <a:moveTo>
                  <a:pt x="5813" y="0"/>
                </a:moveTo>
                <a:lnTo>
                  <a:pt x="4238" y="4324"/>
                </a:lnTo>
                <a:lnTo>
                  <a:pt x="4241" y="4324"/>
                </a:lnTo>
                <a:lnTo>
                  <a:pt x="5817" y="0"/>
                </a:lnTo>
                <a:lnTo>
                  <a:pt x="5813" y="0"/>
                </a:lnTo>
                <a:close/>
                <a:moveTo>
                  <a:pt x="5864" y="0"/>
                </a:moveTo>
                <a:lnTo>
                  <a:pt x="4289" y="4324"/>
                </a:lnTo>
                <a:lnTo>
                  <a:pt x="4292" y="4324"/>
                </a:lnTo>
                <a:lnTo>
                  <a:pt x="5868" y="0"/>
                </a:lnTo>
                <a:lnTo>
                  <a:pt x="5864" y="0"/>
                </a:lnTo>
                <a:close/>
                <a:moveTo>
                  <a:pt x="5915" y="0"/>
                </a:moveTo>
                <a:lnTo>
                  <a:pt x="4340" y="4324"/>
                </a:lnTo>
                <a:lnTo>
                  <a:pt x="4343" y="4324"/>
                </a:lnTo>
                <a:lnTo>
                  <a:pt x="5919" y="0"/>
                </a:lnTo>
                <a:lnTo>
                  <a:pt x="5915" y="0"/>
                </a:lnTo>
                <a:close/>
                <a:moveTo>
                  <a:pt x="5967" y="0"/>
                </a:moveTo>
                <a:lnTo>
                  <a:pt x="4391" y="4324"/>
                </a:lnTo>
                <a:lnTo>
                  <a:pt x="4394" y="4324"/>
                </a:lnTo>
                <a:lnTo>
                  <a:pt x="5970" y="0"/>
                </a:lnTo>
                <a:lnTo>
                  <a:pt x="5967" y="0"/>
                </a:lnTo>
                <a:close/>
                <a:moveTo>
                  <a:pt x="6018" y="0"/>
                </a:moveTo>
                <a:lnTo>
                  <a:pt x="4442" y="4324"/>
                </a:lnTo>
                <a:lnTo>
                  <a:pt x="4445" y="4324"/>
                </a:lnTo>
                <a:lnTo>
                  <a:pt x="6021" y="0"/>
                </a:lnTo>
                <a:lnTo>
                  <a:pt x="6018" y="0"/>
                </a:lnTo>
                <a:close/>
                <a:moveTo>
                  <a:pt x="6069" y="0"/>
                </a:moveTo>
                <a:lnTo>
                  <a:pt x="4493" y="4324"/>
                </a:lnTo>
                <a:lnTo>
                  <a:pt x="4496" y="4324"/>
                </a:lnTo>
                <a:lnTo>
                  <a:pt x="6072" y="0"/>
                </a:lnTo>
                <a:lnTo>
                  <a:pt x="6069" y="0"/>
                </a:lnTo>
                <a:close/>
                <a:moveTo>
                  <a:pt x="6120" y="0"/>
                </a:moveTo>
                <a:lnTo>
                  <a:pt x="4544" y="4324"/>
                </a:lnTo>
                <a:lnTo>
                  <a:pt x="4547" y="4324"/>
                </a:lnTo>
                <a:lnTo>
                  <a:pt x="6123" y="0"/>
                </a:lnTo>
                <a:lnTo>
                  <a:pt x="6120" y="0"/>
                </a:lnTo>
                <a:close/>
                <a:moveTo>
                  <a:pt x="6171" y="0"/>
                </a:moveTo>
                <a:lnTo>
                  <a:pt x="4595" y="4324"/>
                </a:lnTo>
                <a:lnTo>
                  <a:pt x="4599" y="4324"/>
                </a:lnTo>
                <a:lnTo>
                  <a:pt x="6174" y="0"/>
                </a:lnTo>
                <a:lnTo>
                  <a:pt x="6171" y="0"/>
                </a:lnTo>
                <a:close/>
                <a:moveTo>
                  <a:pt x="6222" y="0"/>
                </a:moveTo>
                <a:lnTo>
                  <a:pt x="4646" y="4324"/>
                </a:lnTo>
                <a:lnTo>
                  <a:pt x="4650" y="4324"/>
                </a:lnTo>
                <a:lnTo>
                  <a:pt x="6225" y="0"/>
                </a:lnTo>
                <a:lnTo>
                  <a:pt x="6222" y="0"/>
                </a:lnTo>
                <a:close/>
                <a:moveTo>
                  <a:pt x="6273" y="0"/>
                </a:moveTo>
                <a:lnTo>
                  <a:pt x="4697" y="4324"/>
                </a:lnTo>
                <a:lnTo>
                  <a:pt x="4701" y="4324"/>
                </a:lnTo>
                <a:lnTo>
                  <a:pt x="6276" y="0"/>
                </a:lnTo>
                <a:lnTo>
                  <a:pt x="6273" y="0"/>
                </a:lnTo>
                <a:close/>
                <a:moveTo>
                  <a:pt x="6324" y="0"/>
                </a:moveTo>
                <a:lnTo>
                  <a:pt x="4748" y="4324"/>
                </a:lnTo>
                <a:lnTo>
                  <a:pt x="4752" y="4324"/>
                </a:lnTo>
                <a:lnTo>
                  <a:pt x="6328" y="0"/>
                </a:lnTo>
                <a:lnTo>
                  <a:pt x="6324" y="0"/>
                </a:lnTo>
                <a:close/>
                <a:moveTo>
                  <a:pt x="6375" y="0"/>
                </a:moveTo>
                <a:lnTo>
                  <a:pt x="4799" y="4324"/>
                </a:lnTo>
                <a:lnTo>
                  <a:pt x="4803" y="4324"/>
                </a:lnTo>
                <a:lnTo>
                  <a:pt x="6379" y="0"/>
                </a:lnTo>
                <a:lnTo>
                  <a:pt x="6375" y="0"/>
                </a:lnTo>
                <a:close/>
                <a:moveTo>
                  <a:pt x="6426" y="0"/>
                </a:moveTo>
                <a:lnTo>
                  <a:pt x="4850" y="4324"/>
                </a:lnTo>
                <a:lnTo>
                  <a:pt x="4854" y="4324"/>
                </a:lnTo>
                <a:lnTo>
                  <a:pt x="6430" y="0"/>
                </a:lnTo>
                <a:lnTo>
                  <a:pt x="6426" y="0"/>
                </a:lnTo>
                <a:close/>
                <a:moveTo>
                  <a:pt x="6477" y="0"/>
                </a:moveTo>
                <a:lnTo>
                  <a:pt x="4902" y="4324"/>
                </a:lnTo>
                <a:lnTo>
                  <a:pt x="4905" y="4324"/>
                </a:lnTo>
                <a:lnTo>
                  <a:pt x="6481" y="0"/>
                </a:lnTo>
                <a:lnTo>
                  <a:pt x="6477" y="0"/>
                </a:lnTo>
                <a:close/>
                <a:moveTo>
                  <a:pt x="6528" y="0"/>
                </a:moveTo>
                <a:lnTo>
                  <a:pt x="4953" y="4324"/>
                </a:lnTo>
                <a:lnTo>
                  <a:pt x="4956" y="4324"/>
                </a:lnTo>
                <a:lnTo>
                  <a:pt x="6532" y="0"/>
                </a:lnTo>
                <a:lnTo>
                  <a:pt x="6528" y="0"/>
                </a:lnTo>
                <a:close/>
                <a:moveTo>
                  <a:pt x="6283" y="4324"/>
                </a:moveTo>
                <a:lnTo>
                  <a:pt x="7678" y="498"/>
                </a:lnTo>
                <a:lnTo>
                  <a:pt x="7678" y="489"/>
                </a:lnTo>
                <a:lnTo>
                  <a:pt x="6280" y="4324"/>
                </a:lnTo>
                <a:lnTo>
                  <a:pt x="6283" y="4324"/>
                </a:lnTo>
                <a:close/>
                <a:moveTo>
                  <a:pt x="6334" y="4324"/>
                </a:moveTo>
                <a:lnTo>
                  <a:pt x="7678" y="639"/>
                </a:lnTo>
                <a:lnTo>
                  <a:pt x="7678" y="630"/>
                </a:lnTo>
                <a:lnTo>
                  <a:pt x="6331" y="4324"/>
                </a:lnTo>
                <a:lnTo>
                  <a:pt x="6334" y="4324"/>
                </a:lnTo>
                <a:close/>
                <a:moveTo>
                  <a:pt x="6385" y="4324"/>
                </a:moveTo>
                <a:lnTo>
                  <a:pt x="7678" y="779"/>
                </a:lnTo>
                <a:lnTo>
                  <a:pt x="7678" y="770"/>
                </a:lnTo>
                <a:lnTo>
                  <a:pt x="6382" y="4324"/>
                </a:lnTo>
                <a:lnTo>
                  <a:pt x="6385" y="4324"/>
                </a:lnTo>
                <a:close/>
                <a:moveTo>
                  <a:pt x="6436" y="4324"/>
                </a:moveTo>
                <a:lnTo>
                  <a:pt x="7678" y="919"/>
                </a:lnTo>
                <a:lnTo>
                  <a:pt x="7678" y="910"/>
                </a:lnTo>
                <a:lnTo>
                  <a:pt x="6433" y="4324"/>
                </a:lnTo>
                <a:lnTo>
                  <a:pt x="6436" y="4324"/>
                </a:lnTo>
                <a:close/>
                <a:moveTo>
                  <a:pt x="6487" y="4324"/>
                </a:moveTo>
                <a:lnTo>
                  <a:pt x="7678" y="1059"/>
                </a:lnTo>
                <a:lnTo>
                  <a:pt x="7678" y="1050"/>
                </a:lnTo>
                <a:lnTo>
                  <a:pt x="6484" y="4324"/>
                </a:lnTo>
                <a:lnTo>
                  <a:pt x="6487" y="4324"/>
                </a:lnTo>
                <a:close/>
                <a:moveTo>
                  <a:pt x="6539" y="4324"/>
                </a:moveTo>
                <a:lnTo>
                  <a:pt x="7678" y="1199"/>
                </a:lnTo>
                <a:lnTo>
                  <a:pt x="7678" y="1190"/>
                </a:lnTo>
                <a:lnTo>
                  <a:pt x="6535" y="4324"/>
                </a:lnTo>
                <a:lnTo>
                  <a:pt x="6539" y="4324"/>
                </a:lnTo>
                <a:close/>
                <a:moveTo>
                  <a:pt x="6590" y="4324"/>
                </a:moveTo>
                <a:lnTo>
                  <a:pt x="7678" y="1339"/>
                </a:lnTo>
                <a:lnTo>
                  <a:pt x="7678" y="1330"/>
                </a:lnTo>
                <a:lnTo>
                  <a:pt x="6586" y="4324"/>
                </a:lnTo>
                <a:lnTo>
                  <a:pt x="6590" y="4324"/>
                </a:lnTo>
                <a:close/>
                <a:moveTo>
                  <a:pt x="6641" y="4324"/>
                </a:moveTo>
                <a:lnTo>
                  <a:pt x="7678" y="1479"/>
                </a:lnTo>
                <a:lnTo>
                  <a:pt x="7678" y="1470"/>
                </a:lnTo>
                <a:lnTo>
                  <a:pt x="6637" y="4324"/>
                </a:lnTo>
                <a:lnTo>
                  <a:pt x="6641" y="4324"/>
                </a:lnTo>
                <a:close/>
                <a:moveTo>
                  <a:pt x="6692" y="4324"/>
                </a:moveTo>
                <a:lnTo>
                  <a:pt x="7678" y="1619"/>
                </a:lnTo>
                <a:lnTo>
                  <a:pt x="7678" y="1610"/>
                </a:lnTo>
                <a:lnTo>
                  <a:pt x="6688" y="4324"/>
                </a:lnTo>
                <a:lnTo>
                  <a:pt x="6692" y="4324"/>
                </a:lnTo>
                <a:close/>
                <a:moveTo>
                  <a:pt x="6743" y="4324"/>
                </a:moveTo>
                <a:lnTo>
                  <a:pt x="7678" y="1760"/>
                </a:lnTo>
                <a:lnTo>
                  <a:pt x="7678" y="1751"/>
                </a:lnTo>
                <a:lnTo>
                  <a:pt x="6739" y="4324"/>
                </a:lnTo>
                <a:lnTo>
                  <a:pt x="6743" y="4324"/>
                </a:lnTo>
                <a:close/>
                <a:moveTo>
                  <a:pt x="6794" y="4324"/>
                </a:moveTo>
                <a:lnTo>
                  <a:pt x="7678" y="1900"/>
                </a:lnTo>
                <a:lnTo>
                  <a:pt x="7678" y="1890"/>
                </a:lnTo>
                <a:lnTo>
                  <a:pt x="6791" y="4324"/>
                </a:lnTo>
                <a:lnTo>
                  <a:pt x="6794" y="4324"/>
                </a:lnTo>
                <a:close/>
                <a:moveTo>
                  <a:pt x="6845" y="4324"/>
                </a:moveTo>
                <a:lnTo>
                  <a:pt x="7678" y="2040"/>
                </a:lnTo>
                <a:lnTo>
                  <a:pt x="7678" y="2030"/>
                </a:lnTo>
                <a:lnTo>
                  <a:pt x="6842" y="4324"/>
                </a:lnTo>
                <a:lnTo>
                  <a:pt x="6845" y="4324"/>
                </a:lnTo>
                <a:close/>
                <a:moveTo>
                  <a:pt x="6896" y="4324"/>
                </a:moveTo>
                <a:lnTo>
                  <a:pt x="7678" y="2180"/>
                </a:lnTo>
                <a:lnTo>
                  <a:pt x="7678" y="2170"/>
                </a:lnTo>
                <a:lnTo>
                  <a:pt x="6893" y="4324"/>
                </a:lnTo>
                <a:lnTo>
                  <a:pt x="6896" y="4324"/>
                </a:lnTo>
                <a:close/>
                <a:moveTo>
                  <a:pt x="6947" y="4324"/>
                </a:moveTo>
                <a:lnTo>
                  <a:pt x="7678" y="2320"/>
                </a:lnTo>
                <a:lnTo>
                  <a:pt x="7678" y="2310"/>
                </a:lnTo>
                <a:lnTo>
                  <a:pt x="6944" y="4324"/>
                </a:lnTo>
                <a:lnTo>
                  <a:pt x="6947" y="4324"/>
                </a:lnTo>
                <a:close/>
                <a:moveTo>
                  <a:pt x="6998" y="4324"/>
                </a:moveTo>
                <a:lnTo>
                  <a:pt x="7678" y="2460"/>
                </a:lnTo>
                <a:lnTo>
                  <a:pt x="7678" y="2450"/>
                </a:lnTo>
                <a:lnTo>
                  <a:pt x="6995" y="4324"/>
                </a:lnTo>
                <a:lnTo>
                  <a:pt x="6998" y="4324"/>
                </a:lnTo>
                <a:close/>
                <a:moveTo>
                  <a:pt x="7049" y="4324"/>
                </a:moveTo>
                <a:lnTo>
                  <a:pt x="7678" y="2600"/>
                </a:lnTo>
                <a:lnTo>
                  <a:pt x="7678" y="2590"/>
                </a:lnTo>
                <a:lnTo>
                  <a:pt x="7046" y="4324"/>
                </a:lnTo>
                <a:lnTo>
                  <a:pt x="7049" y="4324"/>
                </a:lnTo>
                <a:close/>
                <a:moveTo>
                  <a:pt x="7100" y="4324"/>
                </a:moveTo>
                <a:lnTo>
                  <a:pt x="7678" y="2741"/>
                </a:lnTo>
                <a:lnTo>
                  <a:pt x="7678" y="2731"/>
                </a:lnTo>
                <a:lnTo>
                  <a:pt x="7097" y="4324"/>
                </a:lnTo>
                <a:lnTo>
                  <a:pt x="7100" y="4324"/>
                </a:lnTo>
                <a:close/>
                <a:moveTo>
                  <a:pt x="7151" y="4324"/>
                </a:moveTo>
                <a:lnTo>
                  <a:pt x="7678" y="2880"/>
                </a:lnTo>
                <a:lnTo>
                  <a:pt x="7678" y="2871"/>
                </a:lnTo>
                <a:lnTo>
                  <a:pt x="7148" y="4324"/>
                </a:lnTo>
                <a:lnTo>
                  <a:pt x="7151" y="4324"/>
                </a:lnTo>
                <a:close/>
                <a:moveTo>
                  <a:pt x="7203" y="4324"/>
                </a:moveTo>
                <a:lnTo>
                  <a:pt x="7678" y="3020"/>
                </a:lnTo>
                <a:lnTo>
                  <a:pt x="7678" y="3011"/>
                </a:lnTo>
                <a:lnTo>
                  <a:pt x="7199" y="4324"/>
                </a:lnTo>
                <a:lnTo>
                  <a:pt x="7203" y="4324"/>
                </a:lnTo>
                <a:close/>
                <a:moveTo>
                  <a:pt x="7254" y="4324"/>
                </a:moveTo>
                <a:lnTo>
                  <a:pt x="7678" y="3160"/>
                </a:lnTo>
                <a:lnTo>
                  <a:pt x="7678" y="3151"/>
                </a:lnTo>
                <a:lnTo>
                  <a:pt x="7250" y="4324"/>
                </a:lnTo>
                <a:lnTo>
                  <a:pt x="7254" y="4324"/>
                </a:lnTo>
                <a:close/>
                <a:moveTo>
                  <a:pt x="7305" y="4324"/>
                </a:moveTo>
                <a:lnTo>
                  <a:pt x="7678" y="3300"/>
                </a:lnTo>
                <a:lnTo>
                  <a:pt x="7678" y="3291"/>
                </a:lnTo>
                <a:lnTo>
                  <a:pt x="7301" y="4324"/>
                </a:lnTo>
                <a:lnTo>
                  <a:pt x="7305" y="4324"/>
                </a:lnTo>
                <a:close/>
                <a:moveTo>
                  <a:pt x="7356" y="4324"/>
                </a:moveTo>
                <a:lnTo>
                  <a:pt x="7678" y="3440"/>
                </a:lnTo>
                <a:lnTo>
                  <a:pt x="7678" y="3431"/>
                </a:lnTo>
                <a:lnTo>
                  <a:pt x="7352" y="4324"/>
                </a:lnTo>
                <a:lnTo>
                  <a:pt x="7356" y="4324"/>
                </a:lnTo>
                <a:close/>
                <a:moveTo>
                  <a:pt x="7407" y="4324"/>
                </a:moveTo>
                <a:lnTo>
                  <a:pt x="7678" y="3580"/>
                </a:lnTo>
                <a:lnTo>
                  <a:pt x="7678" y="3571"/>
                </a:lnTo>
                <a:lnTo>
                  <a:pt x="7403" y="4324"/>
                </a:lnTo>
                <a:lnTo>
                  <a:pt x="7407" y="4324"/>
                </a:lnTo>
                <a:close/>
                <a:moveTo>
                  <a:pt x="7458" y="4324"/>
                </a:moveTo>
                <a:lnTo>
                  <a:pt x="7678" y="3720"/>
                </a:lnTo>
                <a:lnTo>
                  <a:pt x="7678" y="3711"/>
                </a:lnTo>
                <a:lnTo>
                  <a:pt x="7455" y="4324"/>
                </a:lnTo>
                <a:lnTo>
                  <a:pt x="7458" y="4324"/>
                </a:lnTo>
                <a:close/>
                <a:moveTo>
                  <a:pt x="7509" y="4324"/>
                </a:moveTo>
                <a:lnTo>
                  <a:pt x="7678" y="3861"/>
                </a:lnTo>
                <a:lnTo>
                  <a:pt x="7678" y="3852"/>
                </a:lnTo>
                <a:lnTo>
                  <a:pt x="7506" y="4324"/>
                </a:lnTo>
                <a:lnTo>
                  <a:pt x="7509" y="4324"/>
                </a:lnTo>
                <a:close/>
                <a:moveTo>
                  <a:pt x="7560" y="4324"/>
                </a:moveTo>
                <a:lnTo>
                  <a:pt x="7678" y="4001"/>
                </a:lnTo>
                <a:lnTo>
                  <a:pt x="7678" y="3992"/>
                </a:lnTo>
                <a:lnTo>
                  <a:pt x="7557" y="4324"/>
                </a:lnTo>
                <a:lnTo>
                  <a:pt x="7560" y="4324"/>
                </a:lnTo>
                <a:close/>
                <a:moveTo>
                  <a:pt x="7611" y="4324"/>
                </a:moveTo>
                <a:lnTo>
                  <a:pt x="7678" y="4141"/>
                </a:lnTo>
                <a:lnTo>
                  <a:pt x="7678" y="4132"/>
                </a:lnTo>
                <a:lnTo>
                  <a:pt x="7608" y="4324"/>
                </a:lnTo>
                <a:lnTo>
                  <a:pt x="7611" y="4324"/>
                </a:lnTo>
                <a:close/>
                <a:moveTo>
                  <a:pt x="7662" y="4324"/>
                </a:moveTo>
                <a:lnTo>
                  <a:pt x="7678" y="4281"/>
                </a:lnTo>
                <a:lnTo>
                  <a:pt x="7678" y="4272"/>
                </a:lnTo>
                <a:lnTo>
                  <a:pt x="7659" y="4324"/>
                </a:lnTo>
                <a:lnTo>
                  <a:pt x="7662" y="4324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Palatino Linotype" panose="020405020505050303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55050A7-126A-4C86-A197-A835B027883E}"/>
              </a:ext>
            </a:extLst>
          </p:cNvPr>
          <p:cNvSpPr/>
          <p:nvPr/>
        </p:nvSpPr>
        <p:spPr>
          <a:xfrm>
            <a:off x="0" y="0"/>
            <a:ext cx="12192000" cy="6162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 panose="02040502050505030304"/>
              <a:ea typeface="+mn-ea"/>
              <a:cs typeface="+mn-cs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8C56FC8-F9B7-A249-88E9-4A3B02EC52F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165850"/>
          </a:xfrm>
          <a:prstGeom prst="rect">
            <a:avLst/>
          </a:prstGeom>
        </p:spPr>
        <p:txBody>
          <a:bodyPr tIns="18288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tabLst>
                <a:tab pos="4456113" algn="l"/>
              </a:tabLst>
              <a:defRPr sz="2400" b="0" u="none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Go to Insert &gt; Pictures and select image. </a:t>
            </a:r>
            <a:br>
              <a:rPr lang="en-US" dirty="0"/>
            </a:br>
            <a:r>
              <a:rPr lang="en-US" dirty="0"/>
              <a:t>On Mac: Set transparency to 50%. </a:t>
            </a:r>
            <a:br>
              <a:rPr lang="en-US" dirty="0"/>
            </a:br>
            <a:r>
              <a:rPr lang="en-US" dirty="0"/>
              <a:t>On PC: Use Format Painter to transfer transparency </a:t>
            </a:r>
            <a:br>
              <a:rPr lang="en-US" dirty="0"/>
            </a:br>
            <a:r>
              <a:rPr lang="en-US" dirty="0"/>
              <a:t>from example image on slide 2 of this template.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8FE81D3-DFC1-437E-A7EB-4BDAA23DEB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227" y="6308513"/>
            <a:ext cx="2889504" cy="4063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EA04410-0C55-4ED3-AC85-10F4503318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0227" y="6308513"/>
            <a:ext cx="2889504" cy="406332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9BF02DC3-3443-5D4D-9EBF-1FADC7BF23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0227" y="1516306"/>
            <a:ext cx="10716094" cy="3130062"/>
          </a:xfrm>
          <a:prstGeom prst="rect">
            <a:avLst/>
          </a:prstGeom>
        </p:spPr>
        <p:txBody>
          <a:bodyPr lIns="0" rIns="0" anchor="ctr"/>
          <a:lstStyle>
            <a:lvl1pPr algn="l">
              <a:lnSpc>
                <a:spcPct val="85000"/>
              </a:lnSpc>
              <a:defRPr sz="7200" b="1" i="0" spc="-150">
                <a:solidFill>
                  <a:schemeClr val="bg1"/>
                </a:solidFill>
                <a:latin typeface="Book Antiqua" panose="02040602050305030304" pitchFamily="18" charset="0"/>
                <a:ea typeface="Tahoma" panose="020B0604030504040204" pitchFamily="34" charset="0"/>
                <a:cs typeface="David" panose="020E0502060401010101" pitchFamily="34" charset="-79"/>
              </a:defRPr>
            </a:lvl1pPr>
          </a:lstStyle>
          <a:p>
            <a:r>
              <a:rPr lang="en-US" dirty="0"/>
              <a:t>Master title slide style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776C4187-7927-9047-B5E2-ABFA0AA99CB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0700" y="4840922"/>
            <a:ext cx="3544888" cy="199112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ts val="122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 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E20309B-76EC-C941-99A4-1DBF785FE88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0226" y="5110919"/>
            <a:ext cx="3545361" cy="167331"/>
          </a:xfrm>
          <a:prstGeom prst="rect">
            <a:avLst/>
          </a:prstGeom>
        </p:spPr>
        <p:txBody>
          <a:bodyPr lIns="0" rIns="0"/>
          <a:lstStyle>
            <a:lvl1pPr marL="0" indent="0" algn="l">
              <a:lnSpc>
                <a:spcPct val="6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 algn="l">
              <a:lnSpc>
                <a:spcPct val="60000"/>
              </a:lnSpc>
              <a:buNone/>
              <a:defRPr sz="1600"/>
            </a:lvl2pPr>
            <a:lvl3pPr marL="914400" indent="0" algn="l">
              <a:lnSpc>
                <a:spcPct val="60000"/>
              </a:lnSpc>
              <a:buNone/>
              <a:defRPr sz="1600"/>
            </a:lvl3pPr>
            <a:lvl4pPr marL="1371600" indent="0" algn="l">
              <a:lnSpc>
                <a:spcPct val="60000"/>
              </a:lnSpc>
              <a:buNone/>
              <a:defRPr sz="1600"/>
            </a:lvl4pPr>
          </a:lstStyle>
          <a:p>
            <a:pPr lvl="0"/>
            <a:r>
              <a:rPr lang="en-US" dirty="0"/>
              <a:t>Presenter Title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1DBDB875-CCCA-CB49-B360-2448FAD711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0226" y="5349135"/>
            <a:ext cx="3545361" cy="176201"/>
          </a:xfrm>
          <a:prstGeom prst="rect">
            <a:avLst/>
          </a:prstGeom>
        </p:spPr>
        <p:txBody>
          <a:bodyPr lIns="0" rIns="0"/>
          <a:lstStyle>
            <a:lvl1pPr marL="0" indent="0" algn="l">
              <a:lnSpc>
                <a:spcPct val="6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 algn="l">
              <a:lnSpc>
                <a:spcPct val="60000"/>
              </a:lnSpc>
              <a:buNone/>
              <a:defRPr sz="1600"/>
            </a:lvl2pPr>
            <a:lvl3pPr marL="914400" indent="0" algn="l">
              <a:lnSpc>
                <a:spcPct val="60000"/>
              </a:lnSpc>
              <a:buNone/>
              <a:defRPr sz="1600"/>
            </a:lvl3pPr>
            <a:lvl4pPr marL="1371600" indent="0" algn="l">
              <a:lnSpc>
                <a:spcPct val="60000"/>
              </a:lnSpc>
              <a:buNone/>
              <a:defRPr sz="1600"/>
            </a:lvl4pPr>
          </a:lstStyle>
          <a:p>
            <a:pPr lvl="0"/>
            <a:r>
              <a:rPr lang="en-US" dirty="0"/>
              <a:t>Presented to Lorem Ipsum</a:t>
            </a:r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1F162D26-EEB0-7F4D-96DA-BECC9AEC3ED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0226" y="5596221"/>
            <a:ext cx="3545361" cy="180465"/>
          </a:xfrm>
          <a:prstGeom prst="rect">
            <a:avLst/>
          </a:prstGeom>
        </p:spPr>
        <p:txBody>
          <a:bodyPr lIns="0" rIns="0"/>
          <a:lstStyle>
            <a:lvl1pPr marL="0" indent="0" algn="l">
              <a:lnSpc>
                <a:spcPct val="6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 algn="l">
              <a:lnSpc>
                <a:spcPct val="60000"/>
              </a:lnSpc>
              <a:buNone/>
              <a:defRPr sz="1600"/>
            </a:lvl2pPr>
            <a:lvl3pPr marL="914400" indent="0" algn="l">
              <a:lnSpc>
                <a:spcPct val="60000"/>
              </a:lnSpc>
              <a:buNone/>
              <a:defRPr sz="1600"/>
            </a:lvl3pPr>
            <a:lvl4pPr marL="1371600" indent="0" algn="l">
              <a:lnSpc>
                <a:spcPct val="60000"/>
              </a:lnSpc>
              <a:buNone/>
              <a:defRPr sz="1600"/>
            </a:lvl4pPr>
          </a:lstStyle>
          <a:p>
            <a:pPr lvl="0"/>
            <a:r>
              <a:rPr lang="en-US" dirty="0"/>
              <a:t>Date 00/00/00</a:t>
            </a:r>
          </a:p>
        </p:txBody>
      </p:sp>
    </p:spTree>
    <p:extLst>
      <p:ext uri="{BB962C8B-B14F-4D97-AF65-F5344CB8AC3E}">
        <p14:creationId xmlns:p14="http://schemas.microsoft.com/office/powerpoint/2010/main" val="5622360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15D6C91-7468-469B-BEE9-7B15D4AC087A}"/>
              </a:ext>
            </a:extLst>
          </p:cNvPr>
          <p:cNvSpPr/>
          <p:nvPr userDrawn="1"/>
        </p:nvSpPr>
        <p:spPr>
          <a:xfrm>
            <a:off x="0" y="6165669"/>
            <a:ext cx="12192000" cy="6923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 panose="02040502050505030304"/>
              <a:ea typeface="+mn-ea"/>
              <a:cs typeface="+mn-cs"/>
            </a:endParaRPr>
          </a:p>
        </p:txBody>
      </p:sp>
      <p:sp>
        <p:nvSpPr>
          <p:cNvPr id="9" name="Freeform 859">
            <a:extLst>
              <a:ext uri="{FF2B5EF4-FFF2-40B4-BE49-F238E27FC236}">
                <a16:creationId xmlns:a16="http://schemas.microsoft.com/office/drawing/2014/main" id="{7E1778D1-AAB2-4E9E-9E0C-D2043A951A3F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588" y="-3175"/>
            <a:ext cx="12188825" cy="6864350"/>
          </a:xfrm>
          <a:custGeom>
            <a:avLst/>
            <a:gdLst>
              <a:gd name="T0" fmla="*/ 146 w 7678"/>
              <a:gd name="T1" fmla="*/ 0 h 4324"/>
              <a:gd name="T2" fmla="*/ 299 w 7678"/>
              <a:gd name="T3" fmla="*/ 0 h 4324"/>
              <a:gd name="T4" fmla="*/ 452 w 7678"/>
              <a:gd name="T5" fmla="*/ 0 h 4324"/>
              <a:gd name="T6" fmla="*/ 1983 w 7678"/>
              <a:gd name="T7" fmla="*/ 0 h 4324"/>
              <a:gd name="T8" fmla="*/ 2188 w 7678"/>
              <a:gd name="T9" fmla="*/ 0 h 4324"/>
              <a:gd name="T10" fmla="*/ 2341 w 7678"/>
              <a:gd name="T11" fmla="*/ 0 h 4324"/>
              <a:gd name="T12" fmla="*/ 2494 w 7678"/>
              <a:gd name="T13" fmla="*/ 0 h 4324"/>
              <a:gd name="T14" fmla="*/ 2647 w 7678"/>
              <a:gd name="T15" fmla="*/ 0 h 4324"/>
              <a:gd name="T16" fmla="*/ 2801 w 7678"/>
              <a:gd name="T17" fmla="*/ 0 h 4324"/>
              <a:gd name="T18" fmla="*/ 2954 w 7678"/>
              <a:gd name="T19" fmla="*/ 0 h 4324"/>
              <a:gd name="T20" fmla="*/ 3107 w 7678"/>
              <a:gd name="T21" fmla="*/ 0 h 4324"/>
              <a:gd name="T22" fmla="*/ 3260 w 7678"/>
              <a:gd name="T23" fmla="*/ 0 h 4324"/>
              <a:gd name="T24" fmla="*/ 3414 w 7678"/>
              <a:gd name="T25" fmla="*/ 0 h 4324"/>
              <a:gd name="T26" fmla="*/ 3567 w 7678"/>
              <a:gd name="T27" fmla="*/ 0 h 4324"/>
              <a:gd name="T28" fmla="*/ 3720 w 7678"/>
              <a:gd name="T29" fmla="*/ 0 h 4324"/>
              <a:gd name="T30" fmla="*/ 3873 w 7678"/>
              <a:gd name="T31" fmla="*/ 0 h 4324"/>
              <a:gd name="T32" fmla="*/ 4027 w 7678"/>
              <a:gd name="T33" fmla="*/ 0 h 4324"/>
              <a:gd name="T34" fmla="*/ 4180 w 7678"/>
              <a:gd name="T35" fmla="*/ 0 h 4324"/>
              <a:gd name="T36" fmla="*/ 605 w 7678"/>
              <a:gd name="T37" fmla="*/ 0 h 4324"/>
              <a:gd name="T38" fmla="*/ 758 w 7678"/>
              <a:gd name="T39" fmla="*/ 0 h 4324"/>
              <a:gd name="T40" fmla="*/ 912 w 7678"/>
              <a:gd name="T41" fmla="*/ 0 h 4324"/>
              <a:gd name="T42" fmla="*/ 1065 w 7678"/>
              <a:gd name="T43" fmla="*/ 0 h 4324"/>
              <a:gd name="T44" fmla="*/ 1218 w 7678"/>
              <a:gd name="T45" fmla="*/ 0 h 4324"/>
              <a:gd name="T46" fmla="*/ 1371 w 7678"/>
              <a:gd name="T47" fmla="*/ 0 h 4324"/>
              <a:gd name="T48" fmla="*/ 1525 w 7678"/>
              <a:gd name="T49" fmla="*/ 0 h 4324"/>
              <a:gd name="T50" fmla="*/ 1681 w 7678"/>
              <a:gd name="T51" fmla="*/ 0 h 4324"/>
              <a:gd name="T52" fmla="*/ 1835 w 7678"/>
              <a:gd name="T53" fmla="*/ 0 h 4324"/>
              <a:gd name="T54" fmla="*/ 6634 w 7678"/>
              <a:gd name="T55" fmla="*/ 0 h 4324"/>
              <a:gd name="T56" fmla="*/ 6736 w 7678"/>
              <a:gd name="T57" fmla="*/ 0 h 4324"/>
              <a:gd name="T58" fmla="*/ 6889 w 7678"/>
              <a:gd name="T59" fmla="*/ 0 h 4324"/>
              <a:gd name="T60" fmla="*/ 7043 w 7678"/>
              <a:gd name="T61" fmla="*/ 0 h 4324"/>
              <a:gd name="T62" fmla="*/ 7196 w 7678"/>
              <a:gd name="T63" fmla="*/ 0 h 4324"/>
              <a:gd name="T64" fmla="*/ 7349 w 7678"/>
              <a:gd name="T65" fmla="*/ 0 h 4324"/>
              <a:gd name="T66" fmla="*/ 7502 w 7678"/>
              <a:gd name="T67" fmla="*/ 0 h 4324"/>
              <a:gd name="T68" fmla="*/ 7656 w 7678"/>
              <a:gd name="T69" fmla="*/ 0 h 4324"/>
              <a:gd name="T70" fmla="*/ 6229 w 7678"/>
              <a:gd name="T71" fmla="*/ 4324 h 4324"/>
              <a:gd name="T72" fmla="*/ 4388 w 7678"/>
              <a:gd name="T73" fmla="*/ 0 h 4324"/>
              <a:gd name="T74" fmla="*/ 4541 w 7678"/>
              <a:gd name="T75" fmla="*/ 0 h 4324"/>
              <a:gd name="T76" fmla="*/ 4694 w 7678"/>
              <a:gd name="T77" fmla="*/ 0 h 4324"/>
              <a:gd name="T78" fmla="*/ 4847 w 7678"/>
              <a:gd name="T79" fmla="*/ 0 h 4324"/>
              <a:gd name="T80" fmla="*/ 5000 w 7678"/>
              <a:gd name="T81" fmla="*/ 0 h 4324"/>
              <a:gd name="T82" fmla="*/ 5154 w 7678"/>
              <a:gd name="T83" fmla="*/ 0 h 4324"/>
              <a:gd name="T84" fmla="*/ 5307 w 7678"/>
              <a:gd name="T85" fmla="*/ 0 h 4324"/>
              <a:gd name="T86" fmla="*/ 5460 w 7678"/>
              <a:gd name="T87" fmla="*/ 0 h 4324"/>
              <a:gd name="T88" fmla="*/ 5613 w 7678"/>
              <a:gd name="T89" fmla="*/ 0 h 4324"/>
              <a:gd name="T90" fmla="*/ 5766 w 7678"/>
              <a:gd name="T91" fmla="*/ 0 h 4324"/>
              <a:gd name="T92" fmla="*/ 5919 w 7678"/>
              <a:gd name="T93" fmla="*/ 0 h 4324"/>
              <a:gd name="T94" fmla="*/ 6072 w 7678"/>
              <a:gd name="T95" fmla="*/ 0 h 4324"/>
              <a:gd name="T96" fmla="*/ 6225 w 7678"/>
              <a:gd name="T97" fmla="*/ 0 h 4324"/>
              <a:gd name="T98" fmla="*/ 6379 w 7678"/>
              <a:gd name="T99" fmla="*/ 0 h 4324"/>
              <a:gd name="T100" fmla="*/ 6532 w 7678"/>
              <a:gd name="T101" fmla="*/ 0 h 4324"/>
              <a:gd name="T102" fmla="*/ 6382 w 7678"/>
              <a:gd name="T103" fmla="*/ 4324 h 4324"/>
              <a:gd name="T104" fmla="*/ 6535 w 7678"/>
              <a:gd name="T105" fmla="*/ 4324 h 4324"/>
              <a:gd name="T106" fmla="*/ 6688 w 7678"/>
              <a:gd name="T107" fmla="*/ 4324 h 4324"/>
              <a:gd name="T108" fmla="*/ 6842 w 7678"/>
              <a:gd name="T109" fmla="*/ 4324 h 4324"/>
              <a:gd name="T110" fmla="*/ 6995 w 7678"/>
              <a:gd name="T111" fmla="*/ 4324 h 4324"/>
              <a:gd name="T112" fmla="*/ 7148 w 7678"/>
              <a:gd name="T113" fmla="*/ 4324 h 4324"/>
              <a:gd name="T114" fmla="*/ 7301 w 7678"/>
              <a:gd name="T115" fmla="*/ 4324 h 4324"/>
              <a:gd name="T116" fmla="*/ 7455 w 7678"/>
              <a:gd name="T117" fmla="*/ 4324 h 4324"/>
              <a:gd name="T118" fmla="*/ 7608 w 7678"/>
              <a:gd name="T119" fmla="*/ 4324 h 4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678" h="4324">
                <a:moveTo>
                  <a:pt x="47" y="0"/>
                </a:moveTo>
                <a:lnTo>
                  <a:pt x="0" y="128"/>
                </a:lnTo>
                <a:lnTo>
                  <a:pt x="0" y="119"/>
                </a:lnTo>
                <a:lnTo>
                  <a:pt x="43" y="0"/>
                </a:lnTo>
                <a:lnTo>
                  <a:pt x="47" y="0"/>
                </a:lnTo>
                <a:close/>
                <a:moveTo>
                  <a:pt x="94" y="0"/>
                </a:moveTo>
                <a:lnTo>
                  <a:pt x="0" y="259"/>
                </a:lnTo>
                <a:lnTo>
                  <a:pt x="0" y="268"/>
                </a:lnTo>
                <a:lnTo>
                  <a:pt x="98" y="0"/>
                </a:lnTo>
                <a:lnTo>
                  <a:pt x="94" y="0"/>
                </a:lnTo>
                <a:close/>
                <a:moveTo>
                  <a:pt x="146" y="0"/>
                </a:moveTo>
                <a:lnTo>
                  <a:pt x="0" y="399"/>
                </a:lnTo>
                <a:lnTo>
                  <a:pt x="0" y="408"/>
                </a:lnTo>
                <a:lnTo>
                  <a:pt x="149" y="0"/>
                </a:lnTo>
                <a:lnTo>
                  <a:pt x="146" y="0"/>
                </a:lnTo>
                <a:close/>
                <a:moveTo>
                  <a:pt x="197" y="0"/>
                </a:moveTo>
                <a:lnTo>
                  <a:pt x="0" y="539"/>
                </a:lnTo>
                <a:lnTo>
                  <a:pt x="0" y="549"/>
                </a:lnTo>
                <a:lnTo>
                  <a:pt x="200" y="0"/>
                </a:lnTo>
                <a:lnTo>
                  <a:pt x="197" y="0"/>
                </a:lnTo>
                <a:close/>
                <a:moveTo>
                  <a:pt x="248" y="0"/>
                </a:moveTo>
                <a:lnTo>
                  <a:pt x="0" y="680"/>
                </a:lnTo>
                <a:lnTo>
                  <a:pt x="0" y="689"/>
                </a:lnTo>
                <a:lnTo>
                  <a:pt x="251" y="0"/>
                </a:lnTo>
                <a:lnTo>
                  <a:pt x="248" y="0"/>
                </a:lnTo>
                <a:close/>
                <a:moveTo>
                  <a:pt x="299" y="0"/>
                </a:moveTo>
                <a:lnTo>
                  <a:pt x="0" y="820"/>
                </a:lnTo>
                <a:lnTo>
                  <a:pt x="0" y="829"/>
                </a:lnTo>
                <a:lnTo>
                  <a:pt x="302" y="0"/>
                </a:lnTo>
                <a:lnTo>
                  <a:pt x="299" y="0"/>
                </a:lnTo>
                <a:close/>
                <a:moveTo>
                  <a:pt x="350" y="0"/>
                </a:moveTo>
                <a:lnTo>
                  <a:pt x="0" y="960"/>
                </a:lnTo>
                <a:lnTo>
                  <a:pt x="0" y="969"/>
                </a:lnTo>
                <a:lnTo>
                  <a:pt x="353" y="0"/>
                </a:lnTo>
                <a:lnTo>
                  <a:pt x="350" y="0"/>
                </a:lnTo>
                <a:close/>
                <a:moveTo>
                  <a:pt x="401" y="0"/>
                </a:moveTo>
                <a:lnTo>
                  <a:pt x="0" y="1099"/>
                </a:lnTo>
                <a:lnTo>
                  <a:pt x="0" y="1109"/>
                </a:lnTo>
                <a:lnTo>
                  <a:pt x="404" y="0"/>
                </a:lnTo>
                <a:lnTo>
                  <a:pt x="401" y="0"/>
                </a:lnTo>
                <a:close/>
                <a:moveTo>
                  <a:pt x="452" y="0"/>
                </a:moveTo>
                <a:lnTo>
                  <a:pt x="0" y="1239"/>
                </a:lnTo>
                <a:lnTo>
                  <a:pt x="0" y="1249"/>
                </a:lnTo>
                <a:lnTo>
                  <a:pt x="455" y="0"/>
                </a:lnTo>
                <a:lnTo>
                  <a:pt x="452" y="0"/>
                </a:lnTo>
                <a:close/>
                <a:moveTo>
                  <a:pt x="503" y="0"/>
                </a:moveTo>
                <a:lnTo>
                  <a:pt x="0" y="1379"/>
                </a:lnTo>
                <a:lnTo>
                  <a:pt x="0" y="1389"/>
                </a:lnTo>
                <a:lnTo>
                  <a:pt x="507" y="0"/>
                </a:lnTo>
                <a:lnTo>
                  <a:pt x="503" y="0"/>
                </a:lnTo>
                <a:close/>
                <a:moveTo>
                  <a:pt x="2034" y="0"/>
                </a:moveTo>
                <a:lnTo>
                  <a:pt x="459" y="4324"/>
                </a:lnTo>
                <a:lnTo>
                  <a:pt x="462" y="4324"/>
                </a:lnTo>
                <a:lnTo>
                  <a:pt x="2038" y="0"/>
                </a:lnTo>
                <a:lnTo>
                  <a:pt x="2034" y="0"/>
                </a:lnTo>
                <a:close/>
                <a:moveTo>
                  <a:pt x="1983" y="0"/>
                </a:moveTo>
                <a:lnTo>
                  <a:pt x="408" y="4324"/>
                </a:lnTo>
                <a:lnTo>
                  <a:pt x="411" y="4324"/>
                </a:lnTo>
                <a:lnTo>
                  <a:pt x="1987" y="0"/>
                </a:lnTo>
                <a:lnTo>
                  <a:pt x="1983" y="0"/>
                </a:lnTo>
                <a:close/>
                <a:moveTo>
                  <a:pt x="2086" y="0"/>
                </a:moveTo>
                <a:lnTo>
                  <a:pt x="510" y="4324"/>
                </a:lnTo>
                <a:lnTo>
                  <a:pt x="513" y="4324"/>
                </a:lnTo>
                <a:lnTo>
                  <a:pt x="2089" y="0"/>
                </a:lnTo>
                <a:lnTo>
                  <a:pt x="2086" y="0"/>
                </a:lnTo>
                <a:close/>
                <a:moveTo>
                  <a:pt x="2137" y="0"/>
                </a:moveTo>
                <a:lnTo>
                  <a:pt x="561" y="4324"/>
                </a:lnTo>
                <a:lnTo>
                  <a:pt x="564" y="4324"/>
                </a:lnTo>
                <a:lnTo>
                  <a:pt x="2140" y="0"/>
                </a:lnTo>
                <a:lnTo>
                  <a:pt x="2137" y="0"/>
                </a:lnTo>
                <a:close/>
                <a:moveTo>
                  <a:pt x="2188" y="0"/>
                </a:moveTo>
                <a:lnTo>
                  <a:pt x="612" y="4324"/>
                </a:lnTo>
                <a:lnTo>
                  <a:pt x="615" y="4324"/>
                </a:lnTo>
                <a:lnTo>
                  <a:pt x="2191" y="0"/>
                </a:lnTo>
                <a:lnTo>
                  <a:pt x="2188" y="0"/>
                </a:lnTo>
                <a:close/>
                <a:moveTo>
                  <a:pt x="2239" y="0"/>
                </a:moveTo>
                <a:lnTo>
                  <a:pt x="663" y="4324"/>
                </a:lnTo>
                <a:lnTo>
                  <a:pt x="666" y="4324"/>
                </a:lnTo>
                <a:lnTo>
                  <a:pt x="2242" y="0"/>
                </a:lnTo>
                <a:lnTo>
                  <a:pt x="2239" y="0"/>
                </a:lnTo>
                <a:close/>
                <a:moveTo>
                  <a:pt x="2290" y="0"/>
                </a:moveTo>
                <a:lnTo>
                  <a:pt x="714" y="4324"/>
                </a:lnTo>
                <a:lnTo>
                  <a:pt x="718" y="4324"/>
                </a:lnTo>
                <a:lnTo>
                  <a:pt x="2293" y="0"/>
                </a:lnTo>
                <a:lnTo>
                  <a:pt x="2290" y="0"/>
                </a:lnTo>
                <a:close/>
                <a:moveTo>
                  <a:pt x="2341" y="0"/>
                </a:moveTo>
                <a:lnTo>
                  <a:pt x="765" y="4324"/>
                </a:lnTo>
                <a:lnTo>
                  <a:pt x="769" y="4324"/>
                </a:lnTo>
                <a:lnTo>
                  <a:pt x="2344" y="0"/>
                </a:lnTo>
                <a:lnTo>
                  <a:pt x="2341" y="0"/>
                </a:lnTo>
                <a:close/>
                <a:moveTo>
                  <a:pt x="2392" y="0"/>
                </a:moveTo>
                <a:lnTo>
                  <a:pt x="816" y="4324"/>
                </a:lnTo>
                <a:lnTo>
                  <a:pt x="820" y="4324"/>
                </a:lnTo>
                <a:lnTo>
                  <a:pt x="2395" y="0"/>
                </a:lnTo>
                <a:lnTo>
                  <a:pt x="2392" y="0"/>
                </a:lnTo>
                <a:close/>
                <a:moveTo>
                  <a:pt x="2443" y="0"/>
                </a:moveTo>
                <a:lnTo>
                  <a:pt x="867" y="4324"/>
                </a:lnTo>
                <a:lnTo>
                  <a:pt x="871" y="4324"/>
                </a:lnTo>
                <a:lnTo>
                  <a:pt x="2447" y="0"/>
                </a:lnTo>
                <a:lnTo>
                  <a:pt x="2443" y="0"/>
                </a:lnTo>
                <a:close/>
                <a:moveTo>
                  <a:pt x="2494" y="0"/>
                </a:moveTo>
                <a:lnTo>
                  <a:pt x="918" y="4324"/>
                </a:lnTo>
                <a:lnTo>
                  <a:pt x="922" y="4324"/>
                </a:lnTo>
                <a:lnTo>
                  <a:pt x="2498" y="0"/>
                </a:lnTo>
                <a:lnTo>
                  <a:pt x="2494" y="0"/>
                </a:lnTo>
                <a:close/>
                <a:moveTo>
                  <a:pt x="2545" y="0"/>
                </a:moveTo>
                <a:lnTo>
                  <a:pt x="969" y="4324"/>
                </a:lnTo>
                <a:lnTo>
                  <a:pt x="973" y="4324"/>
                </a:lnTo>
                <a:lnTo>
                  <a:pt x="2549" y="0"/>
                </a:lnTo>
                <a:lnTo>
                  <a:pt x="2545" y="0"/>
                </a:lnTo>
                <a:close/>
                <a:moveTo>
                  <a:pt x="2596" y="0"/>
                </a:moveTo>
                <a:lnTo>
                  <a:pt x="1021" y="4324"/>
                </a:lnTo>
                <a:lnTo>
                  <a:pt x="1024" y="4324"/>
                </a:lnTo>
                <a:lnTo>
                  <a:pt x="2600" y="0"/>
                </a:lnTo>
                <a:lnTo>
                  <a:pt x="2596" y="0"/>
                </a:lnTo>
                <a:close/>
                <a:moveTo>
                  <a:pt x="2647" y="0"/>
                </a:moveTo>
                <a:lnTo>
                  <a:pt x="1072" y="4324"/>
                </a:lnTo>
                <a:lnTo>
                  <a:pt x="1075" y="4324"/>
                </a:lnTo>
                <a:lnTo>
                  <a:pt x="2651" y="0"/>
                </a:lnTo>
                <a:lnTo>
                  <a:pt x="2647" y="0"/>
                </a:lnTo>
                <a:close/>
                <a:moveTo>
                  <a:pt x="2699" y="0"/>
                </a:moveTo>
                <a:lnTo>
                  <a:pt x="1123" y="4324"/>
                </a:lnTo>
                <a:lnTo>
                  <a:pt x="1126" y="4324"/>
                </a:lnTo>
                <a:lnTo>
                  <a:pt x="2702" y="0"/>
                </a:lnTo>
                <a:lnTo>
                  <a:pt x="2699" y="0"/>
                </a:lnTo>
                <a:close/>
                <a:moveTo>
                  <a:pt x="2750" y="0"/>
                </a:moveTo>
                <a:lnTo>
                  <a:pt x="1174" y="4324"/>
                </a:lnTo>
                <a:lnTo>
                  <a:pt x="1177" y="4324"/>
                </a:lnTo>
                <a:lnTo>
                  <a:pt x="2753" y="0"/>
                </a:lnTo>
                <a:lnTo>
                  <a:pt x="2750" y="0"/>
                </a:lnTo>
                <a:close/>
                <a:moveTo>
                  <a:pt x="2801" y="0"/>
                </a:moveTo>
                <a:lnTo>
                  <a:pt x="1225" y="4324"/>
                </a:lnTo>
                <a:lnTo>
                  <a:pt x="1228" y="4324"/>
                </a:lnTo>
                <a:lnTo>
                  <a:pt x="2804" y="0"/>
                </a:lnTo>
                <a:lnTo>
                  <a:pt x="2801" y="0"/>
                </a:lnTo>
                <a:close/>
                <a:moveTo>
                  <a:pt x="2852" y="0"/>
                </a:moveTo>
                <a:lnTo>
                  <a:pt x="1276" y="4324"/>
                </a:lnTo>
                <a:lnTo>
                  <a:pt x="1279" y="4324"/>
                </a:lnTo>
                <a:lnTo>
                  <a:pt x="2855" y="0"/>
                </a:lnTo>
                <a:lnTo>
                  <a:pt x="2852" y="0"/>
                </a:lnTo>
                <a:close/>
                <a:moveTo>
                  <a:pt x="2903" y="0"/>
                </a:moveTo>
                <a:lnTo>
                  <a:pt x="1327" y="4324"/>
                </a:lnTo>
                <a:lnTo>
                  <a:pt x="1330" y="4324"/>
                </a:lnTo>
                <a:lnTo>
                  <a:pt x="2906" y="0"/>
                </a:lnTo>
                <a:lnTo>
                  <a:pt x="2903" y="0"/>
                </a:lnTo>
                <a:close/>
                <a:moveTo>
                  <a:pt x="2954" y="0"/>
                </a:moveTo>
                <a:lnTo>
                  <a:pt x="1378" y="4324"/>
                </a:lnTo>
                <a:lnTo>
                  <a:pt x="1382" y="4324"/>
                </a:lnTo>
                <a:lnTo>
                  <a:pt x="2957" y="0"/>
                </a:lnTo>
                <a:lnTo>
                  <a:pt x="2954" y="0"/>
                </a:lnTo>
                <a:close/>
                <a:moveTo>
                  <a:pt x="3005" y="0"/>
                </a:moveTo>
                <a:lnTo>
                  <a:pt x="1429" y="4324"/>
                </a:lnTo>
                <a:lnTo>
                  <a:pt x="1433" y="4324"/>
                </a:lnTo>
                <a:lnTo>
                  <a:pt x="3008" y="0"/>
                </a:lnTo>
                <a:lnTo>
                  <a:pt x="3005" y="0"/>
                </a:lnTo>
                <a:close/>
                <a:moveTo>
                  <a:pt x="3056" y="0"/>
                </a:moveTo>
                <a:lnTo>
                  <a:pt x="1480" y="4324"/>
                </a:lnTo>
                <a:lnTo>
                  <a:pt x="1484" y="4324"/>
                </a:lnTo>
                <a:lnTo>
                  <a:pt x="3059" y="0"/>
                </a:lnTo>
                <a:lnTo>
                  <a:pt x="3056" y="0"/>
                </a:lnTo>
                <a:close/>
                <a:moveTo>
                  <a:pt x="3107" y="0"/>
                </a:moveTo>
                <a:lnTo>
                  <a:pt x="1531" y="4324"/>
                </a:lnTo>
                <a:lnTo>
                  <a:pt x="1535" y="4324"/>
                </a:lnTo>
                <a:lnTo>
                  <a:pt x="3111" y="0"/>
                </a:lnTo>
                <a:lnTo>
                  <a:pt x="3107" y="0"/>
                </a:lnTo>
                <a:close/>
                <a:moveTo>
                  <a:pt x="3158" y="0"/>
                </a:moveTo>
                <a:lnTo>
                  <a:pt x="1582" y="4324"/>
                </a:lnTo>
                <a:lnTo>
                  <a:pt x="1586" y="4324"/>
                </a:lnTo>
                <a:lnTo>
                  <a:pt x="3162" y="0"/>
                </a:lnTo>
                <a:lnTo>
                  <a:pt x="3158" y="0"/>
                </a:lnTo>
                <a:close/>
                <a:moveTo>
                  <a:pt x="3209" y="0"/>
                </a:moveTo>
                <a:lnTo>
                  <a:pt x="1634" y="4324"/>
                </a:lnTo>
                <a:lnTo>
                  <a:pt x="1637" y="4324"/>
                </a:lnTo>
                <a:lnTo>
                  <a:pt x="3213" y="0"/>
                </a:lnTo>
                <a:lnTo>
                  <a:pt x="3209" y="0"/>
                </a:lnTo>
                <a:close/>
                <a:moveTo>
                  <a:pt x="3260" y="0"/>
                </a:moveTo>
                <a:lnTo>
                  <a:pt x="1685" y="4324"/>
                </a:lnTo>
                <a:lnTo>
                  <a:pt x="1688" y="4324"/>
                </a:lnTo>
                <a:lnTo>
                  <a:pt x="3264" y="0"/>
                </a:lnTo>
                <a:lnTo>
                  <a:pt x="3260" y="0"/>
                </a:lnTo>
                <a:close/>
                <a:moveTo>
                  <a:pt x="3311" y="0"/>
                </a:moveTo>
                <a:lnTo>
                  <a:pt x="1736" y="4324"/>
                </a:lnTo>
                <a:lnTo>
                  <a:pt x="1739" y="4324"/>
                </a:lnTo>
                <a:lnTo>
                  <a:pt x="3315" y="0"/>
                </a:lnTo>
                <a:lnTo>
                  <a:pt x="3311" y="0"/>
                </a:lnTo>
                <a:close/>
                <a:moveTo>
                  <a:pt x="3363" y="0"/>
                </a:moveTo>
                <a:lnTo>
                  <a:pt x="1787" y="4324"/>
                </a:lnTo>
                <a:lnTo>
                  <a:pt x="1790" y="4324"/>
                </a:lnTo>
                <a:lnTo>
                  <a:pt x="3366" y="0"/>
                </a:lnTo>
                <a:lnTo>
                  <a:pt x="3363" y="0"/>
                </a:lnTo>
                <a:close/>
                <a:moveTo>
                  <a:pt x="3414" y="0"/>
                </a:moveTo>
                <a:lnTo>
                  <a:pt x="1838" y="4324"/>
                </a:lnTo>
                <a:lnTo>
                  <a:pt x="1841" y="4324"/>
                </a:lnTo>
                <a:lnTo>
                  <a:pt x="3417" y="0"/>
                </a:lnTo>
                <a:lnTo>
                  <a:pt x="3414" y="0"/>
                </a:lnTo>
                <a:close/>
                <a:moveTo>
                  <a:pt x="3465" y="0"/>
                </a:moveTo>
                <a:lnTo>
                  <a:pt x="1889" y="4324"/>
                </a:lnTo>
                <a:lnTo>
                  <a:pt x="1892" y="4324"/>
                </a:lnTo>
                <a:lnTo>
                  <a:pt x="3468" y="0"/>
                </a:lnTo>
                <a:lnTo>
                  <a:pt x="3465" y="0"/>
                </a:lnTo>
                <a:close/>
                <a:moveTo>
                  <a:pt x="3516" y="0"/>
                </a:moveTo>
                <a:lnTo>
                  <a:pt x="1939" y="4324"/>
                </a:lnTo>
                <a:lnTo>
                  <a:pt x="1942" y="4324"/>
                </a:lnTo>
                <a:lnTo>
                  <a:pt x="3519" y="0"/>
                </a:lnTo>
                <a:lnTo>
                  <a:pt x="3516" y="0"/>
                </a:lnTo>
                <a:close/>
                <a:moveTo>
                  <a:pt x="3567" y="0"/>
                </a:moveTo>
                <a:lnTo>
                  <a:pt x="1990" y="4324"/>
                </a:lnTo>
                <a:lnTo>
                  <a:pt x="1993" y="4324"/>
                </a:lnTo>
                <a:lnTo>
                  <a:pt x="3570" y="0"/>
                </a:lnTo>
                <a:lnTo>
                  <a:pt x="3567" y="0"/>
                </a:lnTo>
                <a:close/>
                <a:moveTo>
                  <a:pt x="3618" y="0"/>
                </a:moveTo>
                <a:lnTo>
                  <a:pt x="2041" y="4324"/>
                </a:lnTo>
                <a:lnTo>
                  <a:pt x="2045" y="4324"/>
                </a:lnTo>
                <a:lnTo>
                  <a:pt x="3621" y="0"/>
                </a:lnTo>
                <a:lnTo>
                  <a:pt x="3618" y="0"/>
                </a:lnTo>
                <a:close/>
                <a:moveTo>
                  <a:pt x="3669" y="0"/>
                </a:moveTo>
                <a:lnTo>
                  <a:pt x="2092" y="4324"/>
                </a:lnTo>
                <a:lnTo>
                  <a:pt x="2096" y="4324"/>
                </a:lnTo>
                <a:lnTo>
                  <a:pt x="3672" y="0"/>
                </a:lnTo>
                <a:lnTo>
                  <a:pt x="3669" y="0"/>
                </a:lnTo>
                <a:close/>
                <a:moveTo>
                  <a:pt x="3720" y="0"/>
                </a:moveTo>
                <a:lnTo>
                  <a:pt x="2143" y="4324"/>
                </a:lnTo>
                <a:lnTo>
                  <a:pt x="2147" y="4324"/>
                </a:lnTo>
                <a:lnTo>
                  <a:pt x="3724" y="0"/>
                </a:lnTo>
                <a:lnTo>
                  <a:pt x="3720" y="0"/>
                </a:lnTo>
                <a:close/>
                <a:moveTo>
                  <a:pt x="3771" y="0"/>
                </a:moveTo>
                <a:lnTo>
                  <a:pt x="2194" y="4324"/>
                </a:lnTo>
                <a:lnTo>
                  <a:pt x="2198" y="4324"/>
                </a:lnTo>
                <a:lnTo>
                  <a:pt x="3775" y="0"/>
                </a:lnTo>
                <a:lnTo>
                  <a:pt x="3771" y="0"/>
                </a:lnTo>
                <a:close/>
                <a:moveTo>
                  <a:pt x="3822" y="0"/>
                </a:moveTo>
                <a:lnTo>
                  <a:pt x="2245" y="4324"/>
                </a:lnTo>
                <a:lnTo>
                  <a:pt x="2249" y="4324"/>
                </a:lnTo>
                <a:lnTo>
                  <a:pt x="3826" y="0"/>
                </a:lnTo>
                <a:lnTo>
                  <a:pt x="3822" y="0"/>
                </a:lnTo>
                <a:close/>
                <a:moveTo>
                  <a:pt x="3873" y="0"/>
                </a:moveTo>
                <a:lnTo>
                  <a:pt x="2297" y="4324"/>
                </a:lnTo>
                <a:lnTo>
                  <a:pt x="2300" y="4324"/>
                </a:lnTo>
                <a:lnTo>
                  <a:pt x="3877" y="0"/>
                </a:lnTo>
                <a:lnTo>
                  <a:pt x="3873" y="0"/>
                </a:lnTo>
                <a:close/>
                <a:moveTo>
                  <a:pt x="3924" y="0"/>
                </a:moveTo>
                <a:lnTo>
                  <a:pt x="2348" y="4324"/>
                </a:lnTo>
                <a:lnTo>
                  <a:pt x="2351" y="4324"/>
                </a:lnTo>
                <a:lnTo>
                  <a:pt x="3928" y="0"/>
                </a:lnTo>
                <a:lnTo>
                  <a:pt x="3924" y="0"/>
                </a:lnTo>
                <a:close/>
                <a:moveTo>
                  <a:pt x="3975" y="0"/>
                </a:moveTo>
                <a:lnTo>
                  <a:pt x="2399" y="4324"/>
                </a:lnTo>
                <a:lnTo>
                  <a:pt x="2402" y="4324"/>
                </a:lnTo>
                <a:lnTo>
                  <a:pt x="3979" y="0"/>
                </a:lnTo>
                <a:lnTo>
                  <a:pt x="3975" y="0"/>
                </a:lnTo>
                <a:close/>
                <a:moveTo>
                  <a:pt x="4027" y="0"/>
                </a:moveTo>
                <a:lnTo>
                  <a:pt x="2450" y="4324"/>
                </a:lnTo>
                <a:lnTo>
                  <a:pt x="2453" y="4324"/>
                </a:lnTo>
                <a:lnTo>
                  <a:pt x="4030" y="0"/>
                </a:lnTo>
                <a:lnTo>
                  <a:pt x="4027" y="0"/>
                </a:lnTo>
                <a:close/>
                <a:moveTo>
                  <a:pt x="4078" y="0"/>
                </a:moveTo>
                <a:lnTo>
                  <a:pt x="2501" y="4324"/>
                </a:lnTo>
                <a:lnTo>
                  <a:pt x="2504" y="4324"/>
                </a:lnTo>
                <a:lnTo>
                  <a:pt x="4081" y="0"/>
                </a:lnTo>
                <a:lnTo>
                  <a:pt x="4078" y="0"/>
                </a:lnTo>
                <a:close/>
                <a:moveTo>
                  <a:pt x="4129" y="0"/>
                </a:moveTo>
                <a:lnTo>
                  <a:pt x="2552" y="4324"/>
                </a:lnTo>
                <a:lnTo>
                  <a:pt x="2555" y="4324"/>
                </a:lnTo>
                <a:lnTo>
                  <a:pt x="4132" y="0"/>
                </a:lnTo>
                <a:lnTo>
                  <a:pt x="4129" y="0"/>
                </a:lnTo>
                <a:close/>
                <a:moveTo>
                  <a:pt x="4180" y="0"/>
                </a:moveTo>
                <a:lnTo>
                  <a:pt x="2603" y="4324"/>
                </a:lnTo>
                <a:lnTo>
                  <a:pt x="2606" y="4324"/>
                </a:lnTo>
                <a:lnTo>
                  <a:pt x="4183" y="0"/>
                </a:lnTo>
                <a:lnTo>
                  <a:pt x="4180" y="0"/>
                </a:lnTo>
                <a:close/>
                <a:moveTo>
                  <a:pt x="4231" y="0"/>
                </a:moveTo>
                <a:lnTo>
                  <a:pt x="2654" y="4324"/>
                </a:lnTo>
                <a:lnTo>
                  <a:pt x="2658" y="4324"/>
                </a:lnTo>
                <a:lnTo>
                  <a:pt x="4234" y="0"/>
                </a:lnTo>
                <a:lnTo>
                  <a:pt x="4231" y="0"/>
                </a:lnTo>
                <a:close/>
                <a:moveTo>
                  <a:pt x="554" y="0"/>
                </a:moveTo>
                <a:lnTo>
                  <a:pt x="0" y="1519"/>
                </a:lnTo>
                <a:lnTo>
                  <a:pt x="0" y="1529"/>
                </a:lnTo>
                <a:lnTo>
                  <a:pt x="558" y="0"/>
                </a:lnTo>
                <a:lnTo>
                  <a:pt x="554" y="0"/>
                </a:lnTo>
                <a:close/>
                <a:moveTo>
                  <a:pt x="605" y="0"/>
                </a:moveTo>
                <a:lnTo>
                  <a:pt x="0" y="1660"/>
                </a:lnTo>
                <a:lnTo>
                  <a:pt x="0" y="1670"/>
                </a:lnTo>
                <a:lnTo>
                  <a:pt x="609" y="0"/>
                </a:lnTo>
                <a:lnTo>
                  <a:pt x="605" y="0"/>
                </a:lnTo>
                <a:close/>
                <a:moveTo>
                  <a:pt x="656" y="0"/>
                </a:moveTo>
                <a:lnTo>
                  <a:pt x="0" y="1800"/>
                </a:lnTo>
                <a:lnTo>
                  <a:pt x="0" y="1810"/>
                </a:lnTo>
                <a:lnTo>
                  <a:pt x="660" y="0"/>
                </a:lnTo>
                <a:lnTo>
                  <a:pt x="656" y="0"/>
                </a:lnTo>
                <a:close/>
                <a:moveTo>
                  <a:pt x="707" y="0"/>
                </a:moveTo>
                <a:lnTo>
                  <a:pt x="0" y="1940"/>
                </a:lnTo>
                <a:lnTo>
                  <a:pt x="0" y="1950"/>
                </a:lnTo>
                <a:lnTo>
                  <a:pt x="711" y="0"/>
                </a:lnTo>
                <a:lnTo>
                  <a:pt x="707" y="0"/>
                </a:lnTo>
                <a:close/>
                <a:moveTo>
                  <a:pt x="758" y="0"/>
                </a:moveTo>
                <a:lnTo>
                  <a:pt x="0" y="2080"/>
                </a:lnTo>
                <a:lnTo>
                  <a:pt x="0" y="2089"/>
                </a:lnTo>
                <a:lnTo>
                  <a:pt x="762" y="0"/>
                </a:lnTo>
                <a:lnTo>
                  <a:pt x="758" y="0"/>
                </a:lnTo>
                <a:close/>
                <a:moveTo>
                  <a:pt x="810" y="0"/>
                </a:moveTo>
                <a:lnTo>
                  <a:pt x="0" y="2220"/>
                </a:lnTo>
                <a:lnTo>
                  <a:pt x="0" y="2229"/>
                </a:lnTo>
                <a:lnTo>
                  <a:pt x="813" y="0"/>
                </a:lnTo>
                <a:lnTo>
                  <a:pt x="810" y="0"/>
                </a:lnTo>
                <a:close/>
                <a:moveTo>
                  <a:pt x="861" y="0"/>
                </a:moveTo>
                <a:lnTo>
                  <a:pt x="0" y="2360"/>
                </a:lnTo>
                <a:lnTo>
                  <a:pt x="0" y="2369"/>
                </a:lnTo>
                <a:lnTo>
                  <a:pt x="864" y="0"/>
                </a:lnTo>
                <a:lnTo>
                  <a:pt x="861" y="0"/>
                </a:lnTo>
                <a:close/>
                <a:moveTo>
                  <a:pt x="912" y="0"/>
                </a:moveTo>
                <a:lnTo>
                  <a:pt x="0" y="2500"/>
                </a:lnTo>
                <a:lnTo>
                  <a:pt x="0" y="2509"/>
                </a:lnTo>
                <a:lnTo>
                  <a:pt x="915" y="0"/>
                </a:lnTo>
                <a:lnTo>
                  <a:pt x="912" y="0"/>
                </a:lnTo>
                <a:close/>
                <a:moveTo>
                  <a:pt x="963" y="0"/>
                </a:moveTo>
                <a:lnTo>
                  <a:pt x="0" y="2640"/>
                </a:lnTo>
                <a:lnTo>
                  <a:pt x="0" y="2649"/>
                </a:lnTo>
                <a:lnTo>
                  <a:pt x="966" y="0"/>
                </a:lnTo>
                <a:lnTo>
                  <a:pt x="963" y="0"/>
                </a:lnTo>
                <a:close/>
                <a:moveTo>
                  <a:pt x="1014" y="0"/>
                </a:moveTo>
                <a:lnTo>
                  <a:pt x="0" y="2781"/>
                </a:lnTo>
                <a:lnTo>
                  <a:pt x="0" y="2790"/>
                </a:lnTo>
                <a:lnTo>
                  <a:pt x="1017" y="0"/>
                </a:lnTo>
                <a:lnTo>
                  <a:pt x="1014" y="0"/>
                </a:lnTo>
                <a:close/>
                <a:moveTo>
                  <a:pt x="1065" y="0"/>
                </a:moveTo>
                <a:lnTo>
                  <a:pt x="0" y="2921"/>
                </a:lnTo>
                <a:lnTo>
                  <a:pt x="0" y="2930"/>
                </a:lnTo>
                <a:lnTo>
                  <a:pt x="1068" y="0"/>
                </a:lnTo>
                <a:lnTo>
                  <a:pt x="1065" y="0"/>
                </a:lnTo>
                <a:close/>
                <a:moveTo>
                  <a:pt x="1116" y="0"/>
                </a:moveTo>
                <a:lnTo>
                  <a:pt x="0" y="3061"/>
                </a:lnTo>
                <a:lnTo>
                  <a:pt x="0" y="3070"/>
                </a:lnTo>
                <a:lnTo>
                  <a:pt x="1119" y="0"/>
                </a:lnTo>
                <a:lnTo>
                  <a:pt x="1116" y="0"/>
                </a:lnTo>
                <a:close/>
                <a:moveTo>
                  <a:pt x="1167" y="0"/>
                </a:moveTo>
                <a:lnTo>
                  <a:pt x="0" y="3201"/>
                </a:lnTo>
                <a:lnTo>
                  <a:pt x="0" y="3210"/>
                </a:lnTo>
                <a:lnTo>
                  <a:pt x="1171" y="0"/>
                </a:lnTo>
                <a:lnTo>
                  <a:pt x="1167" y="0"/>
                </a:lnTo>
                <a:close/>
                <a:moveTo>
                  <a:pt x="1218" y="0"/>
                </a:moveTo>
                <a:lnTo>
                  <a:pt x="0" y="3341"/>
                </a:lnTo>
                <a:lnTo>
                  <a:pt x="0" y="3350"/>
                </a:lnTo>
                <a:lnTo>
                  <a:pt x="1222" y="0"/>
                </a:lnTo>
                <a:lnTo>
                  <a:pt x="1218" y="0"/>
                </a:lnTo>
                <a:close/>
                <a:moveTo>
                  <a:pt x="1269" y="0"/>
                </a:moveTo>
                <a:lnTo>
                  <a:pt x="0" y="3481"/>
                </a:lnTo>
                <a:lnTo>
                  <a:pt x="0" y="3490"/>
                </a:lnTo>
                <a:lnTo>
                  <a:pt x="1273" y="0"/>
                </a:lnTo>
                <a:lnTo>
                  <a:pt x="1269" y="0"/>
                </a:lnTo>
                <a:close/>
                <a:moveTo>
                  <a:pt x="1320" y="0"/>
                </a:moveTo>
                <a:lnTo>
                  <a:pt x="0" y="3620"/>
                </a:lnTo>
                <a:lnTo>
                  <a:pt x="0" y="3630"/>
                </a:lnTo>
                <a:lnTo>
                  <a:pt x="1324" y="0"/>
                </a:lnTo>
                <a:lnTo>
                  <a:pt x="1320" y="0"/>
                </a:lnTo>
                <a:close/>
                <a:moveTo>
                  <a:pt x="1371" y="0"/>
                </a:moveTo>
                <a:lnTo>
                  <a:pt x="0" y="3760"/>
                </a:lnTo>
                <a:lnTo>
                  <a:pt x="0" y="3770"/>
                </a:lnTo>
                <a:lnTo>
                  <a:pt x="1375" y="0"/>
                </a:lnTo>
                <a:lnTo>
                  <a:pt x="1371" y="0"/>
                </a:lnTo>
                <a:close/>
                <a:moveTo>
                  <a:pt x="1423" y="0"/>
                </a:moveTo>
                <a:lnTo>
                  <a:pt x="0" y="3901"/>
                </a:lnTo>
                <a:lnTo>
                  <a:pt x="0" y="3911"/>
                </a:lnTo>
                <a:lnTo>
                  <a:pt x="1426" y="0"/>
                </a:lnTo>
                <a:lnTo>
                  <a:pt x="1423" y="0"/>
                </a:lnTo>
                <a:close/>
                <a:moveTo>
                  <a:pt x="1474" y="0"/>
                </a:moveTo>
                <a:lnTo>
                  <a:pt x="0" y="4041"/>
                </a:lnTo>
                <a:lnTo>
                  <a:pt x="0" y="4051"/>
                </a:lnTo>
                <a:lnTo>
                  <a:pt x="1477" y="0"/>
                </a:lnTo>
                <a:lnTo>
                  <a:pt x="1474" y="0"/>
                </a:lnTo>
                <a:close/>
                <a:moveTo>
                  <a:pt x="1525" y="0"/>
                </a:moveTo>
                <a:lnTo>
                  <a:pt x="0" y="4181"/>
                </a:lnTo>
                <a:lnTo>
                  <a:pt x="0" y="4191"/>
                </a:lnTo>
                <a:lnTo>
                  <a:pt x="1528" y="0"/>
                </a:lnTo>
                <a:lnTo>
                  <a:pt x="1525" y="0"/>
                </a:lnTo>
                <a:close/>
                <a:moveTo>
                  <a:pt x="1576" y="0"/>
                </a:moveTo>
                <a:lnTo>
                  <a:pt x="0" y="4321"/>
                </a:lnTo>
                <a:lnTo>
                  <a:pt x="0" y="4324"/>
                </a:lnTo>
                <a:lnTo>
                  <a:pt x="2" y="4324"/>
                </a:lnTo>
                <a:lnTo>
                  <a:pt x="1579" y="0"/>
                </a:lnTo>
                <a:lnTo>
                  <a:pt x="1576" y="0"/>
                </a:lnTo>
                <a:close/>
                <a:moveTo>
                  <a:pt x="1627" y="0"/>
                </a:moveTo>
                <a:lnTo>
                  <a:pt x="50" y="4324"/>
                </a:lnTo>
                <a:lnTo>
                  <a:pt x="53" y="4324"/>
                </a:lnTo>
                <a:lnTo>
                  <a:pt x="1630" y="0"/>
                </a:lnTo>
                <a:lnTo>
                  <a:pt x="1627" y="0"/>
                </a:lnTo>
                <a:close/>
                <a:moveTo>
                  <a:pt x="1678" y="0"/>
                </a:moveTo>
                <a:lnTo>
                  <a:pt x="101" y="4324"/>
                </a:lnTo>
                <a:lnTo>
                  <a:pt x="105" y="4324"/>
                </a:lnTo>
                <a:lnTo>
                  <a:pt x="1681" y="0"/>
                </a:lnTo>
                <a:lnTo>
                  <a:pt x="1678" y="0"/>
                </a:lnTo>
                <a:close/>
                <a:moveTo>
                  <a:pt x="1729" y="0"/>
                </a:moveTo>
                <a:lnTo>
                  <a:pt x="152" y="4324"/>
                </a:lnTo>
                <a:lnTo>
                  <a:pt x="156" y="4324"/>
                </a:lnTo>
                <a:lnTo>
                  <a:pt x="1732" y="0"/>
                </a:lnTo>
                <a:lnTo>
                  <a:pt x="1729" y="0"/>
                </a:lnTo>
                <a:close/>
                <a:moveTo>
                  <a:pt x="1780" y="0"/>
                </a:moveTo>
                <a:lnTo>
                  <a:pt x="203" y="4324"/>
                </a:lnTo>
                <a:lnTo>
                  <a:pt x="207" y="4324"/>
                </a:lnTo>
                <a:lnTo>
                  <a:pt x="1783" y="0"/>
                </a:lnTo>
                <a:lnTo>
                  <a:pt x="1780" y="0"/>
                </a:lnTo>
                <a:close/>
                <a:moveTo>
                  <a:pt x="1831" y="0"/>
                </a:moveTo>
                <a:lnTo>
                  <a:pt x="254" y="4324"/>
                </a:lnTo>
                <a:lnTo>
                  <a:pt x="258" y="4324"/>
                </a:lnTo>
                <a:lnTo>
                  <a:pt x="1835" y="0"/>
                </a:lnTo>
                <a:lnTo>
                  <a:pt x="1831" y="0"/>
                </a:lnTo>
                <a:close/>
                <a:moveTo>
                  <a:pt x="1882" y="0"/>
                </a:moveTo>
                <a:lnTo>
                  <a:pt x="305" y="4324"/>
                </a:lnTo>
                <a:lnTo>
                  <a:pt x="309" y="4324"/>
                </a:lnTo>
                <a:lnTo>
                  <a:pt x="1886" y="0"/>
                </a:lnTo>
                <a:lnTo>
                  <a:pt x="1882" y="0"/>
                </a:lnTo>
                <a:close/>
                <a:moveTo>
                  <a:pt x="1932" y="0"/>
                </a:moveTo>
                <a:lnTo>
                  <a:pt x="357" y="4324"/>
                </a:lnTo>
                <a:lnTo>
                  <a:pt x="360" y="4324"/>
                </a:lnTo>
                <a:lnTo>
                  <a:pt x="1936" y="0"/>
                </a:lnTo>
                <a:lnTo>
                  <a:pt x="1932" y="0"/>
                </a:lnTo>
                <a:close/>
                <a:moveTo>
                  <a:pt x="6631" y="0"/>
                </a:moveTo>
                <a:lnTo>
                  <a:pt x="5055" y="4324"/>
                </a:lnTo>
                <a:lnTo>
                  <a:pt x="5058" y="4324"/>
                </a:lnTo>
                <a:lnTo>
                  <a:pt x="6634" y="0"/>
                </a:lnTo>
                <a:lnTo>
                  <a:pt x="6631" y="0"/>
                </a:lnTo>
                <a:close/>
                <a:moveTo>
                  <a:pt x="6580" y="0"/>
                </a:moveTo>
                <a:lnTo>
                  <a:pt x="5004" y="4324"/>
                </a:lnTo>
                <a:lnTo>
                  <a:pt x="5007" y="4324"/>
                </a:lnTo>
                <a:lnTo>
                  <a:pt x="6583" y="0"/>
                </a:lnTo>
                <a:lnTo>
                  <a:pt x="6580" y="0"/>
                </a:lnTo>
                <a:close/>
                <a:moveTo>
                  <a:pt x="6682" y="0"/>
                </a:moveTo>
                <a:lnTo>
                  <a:pt x="5106" y="4324"/>
                </a:lnTo>
                <a:lnTo>
                  <a:pt x="5109" y="4324"/>
                </a:lnTo>
                <a:lnTo>
                  <a:pt x="6685" y="0"/>
                </a:lnTo>
                <a:lnTo>
                  <a:pt x="6682" y="0"/>
                </a:lnTo>
                <a:close/>
                <a:moveTo>
                  <a:pt x="6733" y="0"/>
                </a:moveTo>
                <a:lnTo>
                  <a:pt x="5157" y="4324"/>
                </a:lnTo>
                <a:lnTo>
                  <a:pt x="5160" y="4324"/>
                </a:lnTo>
                <a:lnTo>
                  <a:pt x="6736" y="0"/>
                </a:lnTo>
                <a:lnTo>
                  <a:pt x="6733" y="0"/>
                </a:lnTo>
                <a:close/>
                <a:moveTo>
                  <a:pt x="6784" y="0"/>
                </a:moveTo>
                <a:lnTo>
                  <a:pt x="5208" y="4324"/>
                </a:lnTo>
                <a:lnTo>
                  <a:pt x="5211" y="4324"/>
                </a:lnTo>
                <a:lnTo>
                  <a:pt x="6787" y="0"/>
                </a:lnTo>
                <a:lnTo>
                  <a:pt x="6784" y="0"/>
                </a:lnTo>
                <a:close/>
                <a:moveTo>
                  <a:pt x="6835" y="0"/>
                </a:moveTo>
                <a:lnTo>
                  <a:pt x="5259" y="4324"/>
                </a:lnTo>
                <a:lnTo>
                  <a:pt x="5263" y="4324"/>
                </a:lnTo>
                <a:lnTo>
                  <a:pt x="6838" y="0"/>
                </a:lnTo>
                <a:lnTo>
                  <a:pt x="6835" y="0"/>
                </a:lnTo>
                <a:close/>
                <a:moveTo>
                  <a:pt x="6886" y="0"/>
                </a:moveTo>
                <a:lnTo>
                  <a:pt x="5310" y="4324"/>
                </a:lnTo>
                <a:lnTo>
                  <a:pt x="5314" y="4324"/>
                </a:lnTo>
                <a:lnTo>
                  <a:pt x="6889" y="0"/>
                </a:lnTo>
                <a:lnTo>
                  <a:pt x="6886" y="0"/>
                </a:lnTo>
                <a:close/>
                <a:moveTo>
                  <a:pt x="6937" y="0"/>
                </a:moveTo>
                <a:lnTo>
                  <a:pt x="5361" y="4324"/>
                </a:lnTo>
                <a:lnTo>
                  <a:pt x="5365" y="4324"/>
                </a:lnTo>
                <a:lnTo>
                  <a:pt x="6940" y="0"/>
                </a:lnTo>
                <a:lnTo>
                  <a:pt x="6937" y="0"/>
                </a:lnTo>
                <a:close/>
                <a:moveTo>
                  <a:pt x="6988" y="0"/>
                </a:moveTo>
                <a:lnTo>
                  <a:pt x="5412" y="4324"/>
                </a:lnTo>
                <a:lnTo>
                  <a:pt x="5416" y="4324"/>
                </a:lnTo>
                <a:lnTo>
                  <a:pt x="6992" y="0"/>
                </a:lnTo>
                <a:lnTo>
                  <a:pt x="6988" y="0"/>
                </a:lnTo>
                <a:close/>
                <a:moveTo>
                  <a:pt x="7039" y="0"/>
                </a:moveTo>
                <a:lnTo>
                  <a:pt x="5463" y="4324"/>
                </a:lnTo>
                <a:lnTo>
                  <a:pt x="5467" y="4324"/>
                </a:lnTo>
                <a:lnTo>
                  <a:pt x="7043" y="0"/>
                </a:lnTo>
                <a:lnTo>
                  <a:pt x="7039" y="0"/>
                </a:lnTo>
                <a:close/>
                <a:moveTo>
                  <a:pt x="7090" y="0"/>
                </a:moveTo>
                <a:lnTo>
                  <a:pt x="5515" y="4324"/>
                </a:lnTo>
                <a:lnTo>
                  <a:pt x="5518" y="4324"/>
                </a:lnTo>
                <a:lnTo>
                  <a:pt x="7094" y="0"/>
                </a:lnTo>
                <a:lnTo>
                  <a:pt x="7090" y="0"/>
                </a:lnTo>
                <a:close/>
                <a:moveTo>
                  <a:pt x="7141" y="0"/>
                </a:moveTo>
                <a:lnTo>
                  <a:pt x="5566" y="4324"/>
                </a:lnTo>
                <a:lnTo>
                  <a:pt x="5569" y="4324"/>
                </a:lnTo>
                <a:lnTo>
                  <a:pt x="7145" y="0"/>
                </a:lnTo>
                <a:lnTo>
                  <a:pt x="7141" y="0"/>
                </a:lnTo>
                <a:close/>
                <a:moveTo>
                  <a:pt x="7192" y="0"/>
                </a:moveTo>
                <a:lnTo>
                  <a:pt x="5617" y="4324"/>
                </a:lnTo>
                <a:lnTo>
                  <a:pt x="5620" y="4324"/>
                </a:lnTo>
                <a:lnTo>
                  <a:pt x="7196" y="0"/>
                </a:lnTo>
                <a:lnTo>
                  <a:pt x="7192" y="0"/>
                </a:lnTo>
                <a:close/>
                <a:moveTo>
                  <a:pt x="7244" y="0"/>
                </a:moveTo>
                <a:lnTo>
                  <a:pt x="5668" y="4324"/>
                </a:lnTo>
                <a:lnTo>
                  <a:pt x="5671" y="4324"/>
                </a:lnTo>
                <a:lnTo>
                  <a:pt x="7247" y="0"/>
                </a:lnTo>
                <a:lnTo>
                  <a:pt x="7244" y="0"/>
                </a:lnTo>
                <a:close/>
                <a:moveTo>
                  <a:pt x="7295" y="0"/>
                </a:moveTo>
                <a:lnTo>
                  <a:pt x="5719" y="4324"/>
                </a:lnTo>
                <a:lnTo>
                  <a:pt x="5722" y="4324"/>
                </a:lnTo>
                <a:lnTo>
                  <a:pt x="7298" y="0"/>
                </a:lnTo>
                <a:lnTo>
                  <a:pt x="7295" y="0"/>
                </a:lnTo>
                <a:close/>
                <a:moveTo>
                  <a:pt x="7346" y="0"/>
                </a:moveTo>
                <a:lnTo>
                  <a:pt x="5769" y="4324"/>
                </a:lnTo>
                <a:lnTo>
                  <a:pt x="5772" y="4324"/>
                </a:lnTo>
                <a:lnTo>
                  <a:pt x="7349" y="0"/>
                </a:lnTo>
                <a:lnTo>
                  <a:pt x="7346" y="0"/>
                </a:lnTo>
                <a:close/>
                <a:moveTo>
                  <a:pt x="7397" y="0"/>
                </a:moveTo>
                <a:lnTo>
                  <a:pt x="5820" y="4324"/>
                </a:lnTo>
                <a:lnTo>
                  <a:pt x="5823" y="4324"/>
                </a:lnTo>
                <a:lnTo>
                  <a:pt x="7400" y="0"/>
                </a:lnTo>
                <a:lnTo>
                  <a:pt x="7397" y="0"/>
                </a:lnTo>
                <a:close/>
                <a:moveTo>
                  <a:pt x="7448" y="0"/>
                </a:moveTo>
                <a:lnTo>
                  <a:pt x="5871" y="4324"/>
                </a:lnTo>
                <a:lnTo>
                  <a:pt x="5874" y="4324"/>
                </a:lnTo>
                <a:lnTo>
                  <a:pt x="7451" y="0"/>
                </a:lnTo>
                <a:lnTo>
                  <a:pt x="7448" y="0"/>
                </a:lnTo>
                <a:close/>
                <a:moveTo>
                  <a:pt x="7499" y="0"/>
                </a:moveTo>
                <a:lnTo>
                  <a:pt x="5922" y="4324"/>
                </a:lnTo>
                <a:lnTo>
                  <a:pt x="5926" y="4324"/>
                </a:lnTo>
                <a:lnTo>
                  <a:pt x="7502" y="0"/>
                </a:lnTo>
                <a:lnTo>
                  <a:pt x="7499" y="0"/>
                </a:lnTo>
                <a:close/>
                <a:moveTo>
                  <a:pt x="7550" y="0"/>
                </a:moveTo>
                <a:lnTo>
                  <a:pt x="5973" y="4324"/>
                </a:lnTo>
                <a:lnTo>
                  <a:pt x="5977" y="4324"/>
                </a:lnTo>
                <a:lnTo>
                  <a:pt x="7553" y="0"/>
                </a:lnTo>
                <a:lnTo>
                  <a:pt x="7550" y="0"/>
                </a:lnTo>
                <a:close/>
                <a:moveTo>
                  <a:pt x="7601" y="0"/>
                </a:moveTo>
                <a:lnTo>
                  <a:pt x="6024" y="4324"/>
                </a:lnTo>
                <a:lnTo>
                  <a:pt x="6028" y="4324"/>
                </a:lnTo>
                <a:lnTo>
                  <a:pt x="7605" y="0"/>
                </a:lnTo>
                <a:lnTo>
                  <a:pt x="7601" y="0"/>
                </a:lnTo>
                <a:close/>
                <a:moveTo>
                  <a:pt x="7652" y="0"/>
                </a:moveTo>
                <a:lnTo>
                  <a:pt x="6075" y="4324"/>
                </a:lnTo>
                <a:lnTo>
                  <a:pt x="6079" y="4324"/>
                </a:lnTo>
                <a:lnTo>
                  <a:pt x="7656" y="0"/>
                </a:lnTo>
                <a:lnTo>
                  <a:pt x="7652" y="0"/>
                </a:lnTo>
                <a:close/>
                <a:moveTo>
                  <a:pt x="6126" y="4324"/>
                </a:moveTo>
                <a:lnTo>
                  <a:pt x="6130" y="4324"/>
                </a:lnTo>
                <a:lnTo>
                  <a:pt x="7678" y="79"/>
                </a:lnTo>
                <a:lnTo>
                  <a:pt x="7678" y="69"/>
                </a:lnTo>
                <a:lnTo>
                  <a:pt x="6126" y="4324"/>
                </a:lnTo>
                <a:close/>
                <a:moveTo>
                  <a:pt x="6181" y="4324"/>
                </a:moveTo>
                <a:lnTo>
                  <a:pt x="7678" y="219"/>
                </a:lnTo>
                <a:lnTo>
                  <a:pt x="7678" y="209"/>
                </a:lnTo>
                <a:lnTo>
                  <a:pt x="6178" y="4324"/>
                </a:lnTo>
                <a:lnTo>
                  <a:pt x="6181" y="4324"/>
                </a:lnTo>
                <a:close/>
                <a:moveTo>
                  <a:pt x="6232" y="4324"/>
                </a:moveTo>
                <a:lnTo>
                  <a:pt x="7678" y="358"/>
                </a:lnTo>
                <a:lnTo>
                  <a:pt x="7678" y="349"/>
                </a:lnTo>
                <a:lnTo>
                  <a:pt x="6229" y="4324"/>
                </a:lnTo>
                <a:lnTo>
                  <a:pt x="6232" y="4324"/>
                </a:lnTo>
                <a:close/>
                <a:moveTo>
                  <a:pt x="4333" y="0"/>
                </a:moveTo>
                <a:lnTo>
                  <a:pt x="2756" y="4324"/>
                </a:lnTo>
                <a:lnTo>
                  <a:pt x="2760" y="4324"/>
                </a:lnTo>
                <a:lnTo>
                  <a:pt x="4336" y="0"/>
                </a:lnTo>
                <a:lnTo>
                  <a:pt x="4333" y="0"/>
                </a:lnTo>
                <a:close/>
                <a:moveTo>
                  <a:pt x="4282" y="0"/>
                </a:moveTo>
                <a:lnTo>
                  <a:pt x="2705" y="4324"/>
                </a:lnTo>
                <a:lnTo>
                  <a:pt x="2709" y="4324"/>
                </a:lnTo>
                <a:lnTo>
                  <a:pt x="4285" y="0"/>
                </a:lnTo>
                <a:lnTo>
                  <a:pt x="4282" y="0"/>
                </a:lnTo>
                <a:close/>
                <a:moveTo>
                  <a:pt x="4384" y="0"/>
                </a:moveTo>
                <a:lnTo>
                  <a:pt x="2807" y="4324"/>
                </a:lnTo>
                <a:lnTo>
                  <a:pt x="2811" y="4324"/>
                </a:lnTo>
                <a:lnTo>
                  <a:pt x="4388" y="0"/>
                </a:lnTo>
                <a:lnTo>
                  <a:pt x="4384" y="0"/>
                </a:lnTo>
                <a:close/>
                <a:moveTo>
                  <a:pt x="4435" y="0"/>
                </a:moveTo>
                <a:lnTo>
                  <a:pt x="2858" y="4324"/>
                </a:lnTo>
                <a:lnTo>
                  <a:pt x="2862" y="4324"/>
                </a:lnTo>
                <a:lnTo>
                  <a:pt x="4439" y="0"/>
                </a:lnTo>
                <a:lnTo>
                  <a:pt x="4435" y="0"/>
                </a:lnTo>
                <a:close/>
                <a:moveTo>
                  <a:pt x="4486" y="0"/>
                </a:moveTo>
                <a:lnTo>
                  <a:pt x="2909" y="4324"/>
                </a:lnTo>
                <a:lnTo>
                  <a:pt x="2913" y="4324"/>
                </a:lnTo>
                <a:lnTo>
                  <a:pt x="4490" y="0"/>
                </a:lnTo>
                <a:lnTo>
                  <a:pt x="4486" y="0"/>
                </a:lnTo>
                <a:close/>
                <a:moveTo>
                  <a:pt x="4537" y="0"/>
                </a:moveTo>
                <a:lnTo>
                  <a:pt x="2961" y="4324"/>
                </a:lnTo>
                <a:lnTo>
                  <a:pt x="2964" y="4324"/>
                </a:lnTo>
                <a:lnTo>
                  <a:pt x="4541" y="0"/>
                </a:lnTo>
                <a:lnTo>
                  <a:pt x="4537" y="0"/>
                </a:lnTo>
                <a:close/>
                <a:moveTo>
                  <a:pt x="4588" y="0"/>
                </a:moveTo>
                <a:lnTo>
                  <a:pt x="3012" y="4324"/>
                </a:lnTo>
                <a:lnTo>
                  <a:pt x="3015" y="4324"/>
                </a:lnTo>
                <a:lnTo>
                  <a:pt x="4592" y="0"/>
                </a:lnTo>
                <a:lnTo>
                  <a:pt x="4588" y="0"/>
                </a:lnTo>
                <a:close/>
                <a:moveTo>
                  <a:pt x="4640" y="0"/>
                </a:moveTo>
                <a:lnTo>
                  <a:pt x="3063" y="4324"/>
                </a:lnTo>
                <a:lnTo>
                  <a:pt x="3066" y="4324"/>
                </a:lnTo>
                <a:lnTo>
                  <a:pt x="4643" y="0"/>
                </a:lnTo>
                <a:lnTo>
                  <a:pt x="4640" y="0"/>
                </a:lnTo>
                <a:close/>
                <a:moveTo>
                  <a:pt x="4691" y="0"/>
                </a:moveTo>
                <a:lnTo>
                  <a:pt x="3114" y="4324"/>
                </a:lnTo>
                <a:lnTo>
                  <a:pt x="3117" y="4324"/>
                </a:lnTo>
                <a:lnTo>
                  <a:pt x="4694" y="0"/>
                </a:lnTo>
                <a:lnTo>
                  <a:pt x="4691" y="0"/>
                </a:lnTo>
                <a:close/>
                <a:moveTo>
                  <a:pt x="4742" y="0"/>
                </a:moveTo>
                <a:lnTo>
                  <a:pt x="3165" y="4324"/>
                </a:lnTo>
                <a:lnTo>
                  <a:pt x="3168" y="4324"/>
                </a:lnTo>
                <a:lnTo>
                  <a:pt x="4745" y="0"/>
                </a:lnTo>
                <a:lnTo>
                  <a:pt x="4742" y="0"/>
                </a:lnTo>
                <a:close/>
                <a:moveTo>
                  <a:pt x="4793" y="0"/>
                </a:moveTo>
                <a:lnTo>
                  <a:pt x="3216" y="4324"/>
                </a:lnTo>
                <a:lnTo>
                  <a:pt x="3219" y="4324"/>
                </a:lnTo>
                <a:lnTo>
                  <a:pt x="4796" y="0"/>
                </a:lnTo>
                <a:lnTo>
                  <a:pt x="4793" y="0"/>
                </a:lnTo>
                <a:close/>
                <a:moveTo>
                  <a:pt x="4844" y="0"/>
                </a:moveTo>
                <a:lnTo>
                  <a:pt x="3267" y="4324"/>
                </a:lnTo>
                <a:lnTo>
                  <a:pt x="3270" y="4324"/>
                </a:lnTo>
                <a:lnTo>
                  <a:pt x="4847" y="0"/>
                </a:lnTo>
                <a:lnTo>
                  <a:pt x="4844" y="0"/>
                </a:lnTo>
                <a:close/>
                <a:moveTo>
                  <a:pt x="4895" y="0"/>
                </a:moveTo>
                <a:lnTo>
                  <a:pt x="3318" y="4324"/>
                </a:lnTo>
                <a:lnTo>
                  <a:pt x="3322" y="4324"/>
                </a:lnTo>
                <a:lnTo>
                  <a:pt x="4898" y="0"/>
                </a:lnTo>
                <a:lnTo>
                  <a:pt x="4895" y="0"/>
                </a:lnTo>
                <a:close/>
                <a:moveTo>
                  <a:pt x="4946" y="0"/>
                </a:moveTo>
                <a:lnTo>
                  <a:pt x="3369" y="4324"/>
                </a:lnTo>
                <a:lnTo>
                  <a:pt x="3373" y="4324"/>
                </a:lnTo>
                <a:lnTo>
                  <a:pt x="4949" y="0"/>
                </a:lnTo>
                <a:lnTo>
                  <a:pt x="4946" y="0"/>
                </a:lnTo>
                <a:close/>
                <a:moveTo>
                  <a:pt x="4997" y="0"/>
                </a:moveTo>
                <a:lnTo>
                  <a:pt x="3420" y="4324"/>
                </a:lnTo>
                <a:lnTo>
                  <a:pt x="3424" y="4324"/>
                </a:lnTo>
                <a:lnTo>
                  <a:pt x="5000" y="0"/>
                </a:lnTo>
                <a:lnTo>
                  <a:pt x="4997" y="0"/>
                </a:lnTo>
                <a:close/>
                <a:moveTo>
                  <a:pt x="5048" y="0"/>
                </a:moveTo>
                <a:lnTo>
                  <a:pt x="3471" y="4324"/>
                </a:lnTo>
                <a:lnTo>
                  <a:pt x="3475" y="4324"/>
                </a:lnTo>
                <a:lnTo>
                  <a:pt x="5052" y="0"/>
                </a:lnTo>
                <a:lnTo>
                  <a:pt x="5048" y="0"/>
                </a:lnTo>
                <a:close/>
                <a:moveTo>
                  <a:pt x="5099" y="0"/>
                </a:moveTo>
                <a:lnTo>
                  <a:pt x="3522" y="4324"/>
                </a:lnTo>
                <a:lnTo>
                  <a:pt x="3526" y="4324"/>
                </a:lnTo>
                <a:lnTo>
                  <a:pt x="5103" y="0"/>
                </a:lnTo>
                <a:lnTo>
                  <a:pt x="5099" y="0"/>
                </a:lnTo>
                <a:close/>
                <a:moveTo>
                  <a:pt x="5150" y="0"/>
                </a:moveTo>
                <a:lnTo>
                  <a:pt x="3574" y="4324"/>
                </a:lnTo>
                <a:lnTo>
                  <a:pt x="3577" y="4324"/>
                </a:lnTo>
                <a:lnTo>
                  <a:pt x="5154" y="0"/>
                </a:lnTo>
                <a:lnTo>
                  <a:pt x="5150" y="0"/>
                </a:lnTo>
                <a:close/>
                <a:moveTo>
                  <a:pt x="5201" y="0"/>
                </a:moveTo>
                <a:lnTo>
                  <a:pt x="3625" y="4324"/>
                </a:lnTo>
                <a:lnTo>
                  <a:pt x="3628" y="4324"/>
                </a:lnTo>
                <a:lnTo>
                  <a:pt x="5205" y="0"/>
                </a:lnTo>
                <a:lnTo>
                  <a:pt x="5201" y="0"/>
                </a:lnTo>
                <a:close/>
                <a:moveTo>
                  <a:pt x="5252" y="0"/>
                </a:moveTo>
                <a:lnTo>
                  <a:pt x="3676" y="4324"/>
                </a:lnTo>
                <a:lnTo>
                  <a:pt x="3679" y="4324"/>
                </a:lnTo>
                <a:lnTo>
                  <a:pt x="5256" y="0"/>
                </a:lnTo>
                <a:lnTo>
                  <a:pt x="5252" y="0"/>
                </a:lnTo>
                <a:close/>
                <a:moveTo>
                  <a:pt x="5304" y="0"/>
                </a:moveTo>
                <a:lnTo>
                  <a:pt x="3727" y="4324"/>
                </a:lnTo>
                <a:lnTo>
                  <a:pt x="3730" y="4324"/>
                </a:lnTo>
                <a:lnTo>
                  <a:pt x="5307" y="0"/>
                </a:lnTo>
                <a:lnTo>
                  <a:pt x="5304" y="0"/>
                </a:lnTo>
                <a:close/>
                <a:moveTo>
                  <a:pt x="5355" y="0"/>
                </a:moveTo>
                <a:lnTo>
                  <a:pt x="3778" y="4324"/>
                </a:lnTo>
                <a:lnTo>
                  <a:pt x="3781" y="4324"/>
                </a:lnTo>
                <a:lnTo>
                  <a:pt x="5358" y="0"/>
                </a:lnTo>
                <a:lnTo>
                  <a:pt x="5355" y="0"/>
                </a:lnTo>
                <a:close/>
                <a:moveTo>
                  <a:pt x="5406" y="0"/>
                </a:moveTo>
                <a:lnTo>
                  <a:pt x="3829" y="4324"/>
                </a:lnTo>
                <a:lnTo>
                  <a:pt x="3832" y="4324"/>
                </a:lnTo>
                <a:lnTo>
                  <a:pt x="5409" y="0"/>
                </a:lnTo>
                <a:lnTo>
                  <a:pt x="5406" y="0"/>
                </a:lnTo>
                <a:close/>
                <a:moveTo>
                  <a:pt x="5457" y="0"/>
                </a:moveTo>
                <a:lnTo>
                  <a:pt x="3880" y="4324"/>
                </a:lnTo>
                <a:lnTo>
                  <a:pt x="3883" y="4324"/>
                </a:lnTo>
                <a:lnTo>
                  <a:pt x="5460" y="0"/>
                </a:lnTo>
                <a:lnTo>
                  <a:pt x="5457" y="0"/>
                </a:lnTo>
                <a:close/>
                <a:moveTo>
                  <a:pt x="5508" y="0"/>
                </a:moveTo>
                <a:lnTo>
                  <a:pt x="3931" y="4324"/>
                </a:lnTo>
                <a:lnTo>
                  <a:pt x="3934" y="4324"/>
                </a:lnTo>
                <a:lnTo>
                  <a:pt x="5511" y="0"/>
                </a:lnTo>
                <a:lnTo>
                  <a:pt x="5508" y="0"/>
                </a:lnTo>
                <a:close/>
                <a:moveTo>
                  <a:pt x="5559" y="0"/>
                </a:moveTo>
                <a:lnTo>
                  <a:pt x="3982" y="4324"/>
                </a:lnTo>
                <a:lnTo>
                  <a:pt x="3986" y="4324"/>
                </a:lnTo>
                <a:lnTo>
                  <a:pt x="5562" y="0"/>
                </a:lnTo>
                <a:lnTo>
                  <a:pt x="5559" y="0"/>
                </a:lnTo>
                <a:close/>
                <a:moveTo>
                  <a:pt x="5610" y="0"/>
                </a:moveTo>
                <a:lnTo>
                  <a:pt x="4033" y="4324"/>
                </a:lnTo>
                <a:lnTo>
                  <a:pt x="4037" y="4324"/>
                </a:lnTo>
                <a:lnTo>
                  <a:pt x="5613" y="0"/>
                </a:lnTo>
                <a:lnTo>
                  <a:pt x="5610" y="0"/>
                </a:lnTo>
                <a:close/>
                <a:moveTo>
                  <a:pt x="5661" y="0"/>
                </a:moveTo>
                <a:lnTo>
                  <a:pt x="4084" y="4324"/>
                </a:lnTo>
                <a:lnTo>
                  <a:pt x="4088" y="4324"/>
                </a:lnTo>
                <a:lnTo>
                  <a:pt x="5665" y="0"/>
                </a:lnTo>
                <a:lnTo>
                  <a:pt x="5661" y="0"/>
                </a:lnTo>
                <a:close/>
                <a:moveTo>
                  <a:pt x="5712" y="0"/>
                </a:moveTo>
                <a:lnTo>
                  <a:pt x="4135" y="4324"/>
                </a:lnTo>
                <a:lnTo>
                  <a:pt x="4139" y="4324"/>
                </a:lnTo>
                <a:lnTo>
                  <a:pt x="5716" y="0"/>
                </a:lnTo>
                <a:lnTo>
                  <a:pt x="5712" y="0"/>
                </a:lnTo>
                <a:close/>
                <a:moveTo>
                  <a:pt x="5762" y="0"/>
                </a:moveTo>
                <a:lnTo>
                  <a:pt x="4186" y="4324"/>
                </a:lnTo>
                <a:lnTo>
                  <a:pt x="4190" y="4324"/>
                </a:lnTo>
                <a:lnTo>
                  <a:pt x="5766" y="0"/>
                </a:lnTo>
                <a:lnTo>
                  <a:pt x="5762" y="0"/>
                </a:lnTo>
                <a:close/>
                <a:moveTo>
                  <a:pt x="5813" y="0"/>
                </a:moveTo>
                <a:lnTo>
                  <a:pt x="4238" y="4324"/>
                </a:lnTo>
                <a:lnTo>
                  <a:pt x="4241" y="4324"/>
                </a:lnTo>
                <a:lnTo>
                  <a:pt x="5817" y="0"/>
                </a:lnTo>
                <a:lnTo>
                  <a:pt x="5813" y="0"/>
                </a:lnTo>
                <a:close/>
                <a:moveTo>
                  <a:pt x="5864" y="0"/>
                </a:moveTo>
                <a:lnTo>
                  <a:pt x="4289" y="4324"/>
                </a:lnTo>
                <a:lnTo>
                  <a:pt x="4292" y="4324"/>
                </a:lnTo>
                <a:lnTo>
                  <a:pt x="5868" y="0"/>
                </a:lnTo>
                <a:lnTo>
                  <a:pt x="5864" y="0"/>
                </a:lnTo>
                <a:close/>
                <a:moveTo>
                  <a:pt x="5915" y="0"/>
                </a:moveTo>
                <a:lnTo>
                  <a:pt x="4340" y="4324"/>
                </a:lnTo>
                <a:lnTo>
                  <a:pt x="4343" y="4324"/>
                </a:lnTo>
                <a:lnTo>
                  <a:pt x="5919" y="0"/>
                </a:lnTo>
                <a:lnTo>
                  <a:pt x="5915" y="0"/>
                </a:lnTo>
                <a:close/>
                <a:moveTo>
                  <a:pt x="5967" y="0"/>
                </a:moveTo>
                <a:lnTo>
                  <a:pt x="4391" y="4324"/>
                </a:lnTo>
                <a:lnTo>
                  <a:pt x="4394" y="4324"/>
                </a:lnTo>
                <a:lnTo>
                  <a:pt x="5970" y="0"/>
                </a:lnTo>
                <a:lnTo>
                  <a:pt x="5967" y="0"/>
                </a:lnTo>
                <a:close/>
                <a:moveTo>
                  <a:pt x="6018" y="0"/>
                </a:moveTo>
                <a:lnTo>
                  <a:pt x="4442" y="4324"/>
                </a:lnTo>
                <a:lnTo>
                  <a:pt x="4445" y="4324"/>
                </a:lnTo>
                <a:lnTo>
                  <a:pt x="6021" y="0"/>
                </a:lnTo>
                <a:lnTo>
                  <a:pt x="6018" y="0"/>
                </a:lnTo>
                <a:close/>
                <a:moveTo>
                  <a:pt x="6069" y="0"/>
                </a:moveTo>
                <a:lnTo>
                  <a:pt x="4493" y="4324"/>
                </a:lnTo>
                <a:lnTo>
                  <a:pt x="4496" y="4324"/>
                </a:lnTo>
                <a:lnTo>
                  <a:pt x="6072" y="0"/>
                </a:lnTo>
                <a:lnTo>
                  <a:pt x="6069" y="0"/>
                </a:lnTo>
                <a:close/>
                <a:moveTo>
                  <a:pt x="6120" y="0"/>
                </a:moveTo>
                <a:lnTo>
                  <a:pt x="4544" y="4324"/>
                </a:lnTo>
                <a:lnTo>
                  <a:pt x="4547" y="4324"/>
                </a:lnTo>
                <a:lnTo>
                  <a:pt x="6123" y="0"/>
                </a:lnTo>
                <a:lnTo>
                  <a:pt x="6120" y="0"/>
                </a:lnTo>
                <a:close/>
                <a:moveTo>
                  <a:pt x="6171" y="0"/>
                </a:moveTo>
                <a:lnTo>
                  <a:pt x="4595" y="4324"/>
                </a:lnTo>
                <a:lnTo>
                  <a:pt x="4599" y="4324"/>
                </a:lnTo>
                <a:lnTo>
                  <a:pt x="6174" y="0"/>
                </a:lnTo>
                <a:lnTo>
                  <a:pt x="6171" y="0"/>
                </a:lnTo>
                <a:close/>
                <a:moveTo>
                  <a:pt x="6222" y="0"/>
                </a:moveTo>
                <a:lnTo>
                  <a:pt x="4646" y="4324"/>
                </a:lnTo>
                <a:lnTo>
                  <a:pt x="4650" y="4324"/>
                </a:lnTo>
                <a:lnTo>
                  <a:pt x="6225" y="0"/>
                </a:lnTo>
                <a:lnTo>
                  <a:pt x="6222" y="0"/>
                </a:lnTo>
                <a:close/>
                <a:moveTo>
                  <a:pt x="6273" y="0"/>
                </a:moveTo>
                <a:lnTo>
                  <a:pt x="4697" y="4324"/>
                </a:lnTo>
                <a:lnTo>
                  <a:pt x="4701" y="4324"/>
                </a:lnTo>
                <a:lnTo>
                  <a:pt x="6276" y="0"/>
                </a:lnTo>
                <a:lnTo>
                  <a:pt x="6273" y="0"/>
                </a:lnTo>
                <a:close/>
                <a:moveTo>
                  <a:pt x="6324" y="0"/>
                </a:moveTo>
                <a:lnTo>
                  <a:pt x="4748" y="4324"/>
                </a:lnTo>
                <a:lnTo>
                  <a:pt x="4752" y="4324"/>
                </a:lnTo>
                <a:lnTo>
                  <a:pt x="6328" y="0"/>
                </a:lnTo>
                <a:lnTo>
                  <a:pt x="6324" y="0"/>
                </a:lnTo>
                <a:close/>
                <a:moveTo>
                  <a:pt x="6375" y="0"/>
                </a:moveTo>
                <a:lnTo>
                  <a:pt x="4799" y="4324"/>
                </a:lnTo>
                <a:lnTo>
                  <a:pt x="4803" y="4324"/>
                </a:lnTo>
                <a:lnTo>
                  <a:pt x="6379" y="0"/>
                </a:lnTo>
                <a:lnTo>
                  <a:pt x="6375" y="0"/>
                </a:lnTo>
                <a:close/>
                <a:moveTo>
                  <a:pt x="6426" y="0"/>
                </a:moveTo>
                <a:lnTo>
                  <a:pt x="4850" y="4324"/>
                </a:lnTo>
                <a:lnTo>
                  <a:pt x="4854" y="4324"/>
                </a:lnTo>
                <a:lnTo>
                  <a:pt x="6430" y="0"/>
                </a:lnTo>
                <a:lnTo>
                  <a:pt x="6426" y="0"/>
                </a:lnTo>
                <a:close/>
                <a:moveTo>
                  <a:pt x="6477" y="0"/>
                </a:moveTo>
                <a:lnTo>
                  <a:pt x="4902" y="4324"/>
                </a:lnTo>
                <a:lnTo>
                  <a:pt x="4905" y="4324"/>
                </a:lnTo>
                <a:lnTo>
                  <a:pt x="6481" y="0"/>
                </a:lnTo>
                <a:lnTo>
                  <a:pt x="6477" y="0"/>
                </a:lnTo>
                <a:close/>
                <a:moveTo>
                  <a:pt x="6528" y="0"/>
                </a:moveTo>
                <a:lnTo>
                  <a:pt x="4953" y="4324"/>
                </a:lnTo>
                <a:lnTo>
                  <a:pt x="4956" y="4324"/>
                </a:lnTo>
                <a:lnTo>
                  <a:pt x="6532" y="0"/>
                </a:lnTo>
                <a:lnTo>
                  <a:pt x="6528" y="0"/>
                </a:lnTo>
                <a:close/>
                <a:moveTo>
                  <a:pt x="6283" y="4324"/>
                </a:moveTo>
                <a:lnTo>
                  <a:pt x="7678" y="498"/>
                </a:lnTo>
                <a:lnTo>
                  <a:pt x="7678" y="489"/>
                </a:lnTo>
                <a:lnTo>
                  <a:pt x="6280" y="4324"/>
                </a:lnTo>
                <a:lnTo>
                  <a:pt x="6283" y="4324"/>
                </a:lnTo>
                <a:close/>
                <a:moveTo>
                  <a:pt x="6334" y="4324"/>
                </a:moveTo>
                <a:lnTo>
                  <a:pt x="7678" y="639"/>
                </a:lnTo>
                <a:lnTo>
                  <a:pt x="7678" y="630"/>
                </a:lnTo>
                <a:lnTo>
                  <a:pt x="6331" y="4324"/>
                </a:lnTo>
                <a:lnTo>
                  <a:pt x="6334" y="4324"/>
                </a:lnTo>
                <a:close/>
                <a:moveTo>
                  <a:pt x="6385" y="4324"/>
                </a:moveTo>
                <a:lnTo>
                  <a:pt x="7678" y="779"/>
                </a:lnTo>
                <a:lnTo>
                  <a:pt x="7678" y="770"/>
                </a:lnTo>
                <a:lnTo>
                  <a:pt x="6382" y="4324"/>
                </a:lnTo>
                <a:lnTo>
                  <a:pt x="6385" y="4324"/>
                </a:lnTo>
                <a:close/>
                <a:moveTo>
                  <a:pt x="6436" y="4324"/>
                </a:moveTo>
                <a:lnTo>
                  <a:pt x="7678" y="919"/>
                </a:lnTo>
                <a:lnTo>
                  <a:pt x="7678" y="910"/>
                </a:lnTo>
                <a:lnTo>
                  <a:pt x="6433" y="4324"/>
                </a:lnTo>
                <a:lnTo>
                  <a:pt x="6436" y="4324"/>
                </a:lnTo>
                <a:close/>
                <a:moveTo>
                  <a:pt x="6487" y="4324"/>
                </a:moveTo>
                <a:lnTo>
                  <a:pt x="7678" y="1059"/>
                </a:lnTo>
                <a:lnTo>
                  <a:pt x="7678" y="1050"/>
                </a:lnTo>
                <a:lnTo>
                  <a:pt x="6484" y="4324"/>
                </a:lnTo>
                <a:lnTo>
                  <a:pt x="6487" y="4324"/>
                </a:lnTo>
                <a:close/>
                <a:moveTo>
                  <a:pt x="6539" y="4324"/>
                </a:moveTo>
                <a:lnTo>
                  <a:pt x="7678" y="1199"/>
                </a:lnTo>
                <a:lnTo>
                  <a:pt x="7678" y="1190"/>
                </a:lnTo>
                <a:lnTo>
                  <a:pt x="6535" y="4324"/>
                </a:lnTo>
                <a:lnTo>
                  <a:pt x="6539" y="4324"/>
                </a:lnTo>
                <a:close/>
                <a:moveTo>
                  <a:pt x="6590" y="4324"/>
                </a:moveTo>
                <a:lnTo>
                  <a:pt x="7678" y="1339"/>
                </a:lnTo>
                <a:lnTo>
                  <a:pt x="7678" y="1330"/>
                </a:lnTo>
                <a:lnTo>
                  <a:pt x="6586" y="4324"/>
                </a:lnTo>
                <a:lnTo>
                  <a:pt x="6590" y="4324"/>
                </a:lnTo>
                <a:close/>
                <a:moveTo>
                  <a:pt x="6641" y="4324"/>
                </a:moveTo>
                <a:lnTo>
                  <a:pt x="7678" y="1479"/>
                </a:lnTo>
                <a:lnTo>
                  <a:pt x="7678" y="1470"/>
                </a:lnTo>
                <a:lnTo>
                  <a:pt x="6637" y="4324"/>
                </a:lnTo>
                <a:lnTo>
                  <a:pt x="6641" y="4324"/>
                </a:lnTo>
                <a:close/>
                <a:moveTo>
                  <a:pt x="6692" y="4324"/>
                </a:moveTo>
                <a:lnTo>
                  <a:pt x="7678" y="1619"/>
                </a:lnTo>
                <a:lnTo>
                  <a:pt x="7678" y="1610"/>
                </a:lnTo>
                <a:lnTo>
                  <a:pt x="6688" y="4324"/>
                </a:lnTo>
                <a:lnTo>
                  <a:pt x="6692" y="4324"/>
                </a:lnTo>
                <a:close/>
                <a:moveTo>
                  <a:pt x="6743" y="4324"/>
                </a:moveTo>
                <a:lnTo>
                  <a:pt x="7678" y="1760"/>
                </a:lnTo>
                <a:lnTo>
                  <a:pt x="7678" y="1751"/>
                </a:lnTo>
                <a:lnTo>
                  <a:pt x="6739" y="4324"/>
                </a:lnTo>
                <a:lnTo>
                  <a:pt x="6743" y="4324"/>
                </a:lnTo>
                <a:close/>
                <a:moveTo>
                  <a:pt x="6794" y="4324"/>
                </a:moveTo>
                <a:lnTo>
                  <a:pt x="7678" y="1900"/>
                </a:lnTo>
                <a:lnTo>
                  <a:pt x="7678" y="1890"/>
                </a:lnTo>
                <a:lnTo>
                  <a:pt x="6791" y="4324"/>
                </a:lnTo>
                <a:lnTo>
                  <a:pt x="6794" y="4324"/>
                </a:lnTo>
                <a:close/>
                <a:moveTo>
                  <a:pt x="6845" y="4324"/>
                </a:moveTo>
                <a:lnTo>
                  <a:pt x="7678" y="2040"/>
                </a:lnTo>
                <a:lnTo>
                  <a:pt x="7678" y="2030"/>
                </a:lnTo>
                <a:lnTo>
                  <a:pt x="6842" y="4324"/>
                </a:lnTo>
                <a:lnTo>
                  <a:pt x="6845" y="4324"/>
                </a:lnTo>
                <a:close/>
                <a:moveTo>
                  <a:pt x="6896" y="4324"/>
                </a:moveTo>
                <a:lnTo>
                  <a:pt x="7678" y="2180"/>
                </a:lnTo>
                <a:lnTo>
                  <a:pt x="7678" y="2170"/>
                </a:lnTo>
                <a:lnTo>
                  <a:pt x="6893" y="4324"/>
                </a:lnTo>
                <a:lnTo>
                  <a:pt x="6896" y="4324"/>
                </a:lnTo>
                <a:close/>
                <a:moveTo>
                  <a:pt x="6947" y="4324"/>
                </a:moveTo>
                <a:lnTo>
                  <a:pt x="7678" y="2320"/>
                </a:lnTo>
                <a:lnTo>
                  <a:pt x="7678" y="2310"/>
                </a:lnTo>
                <a:lnTo>
                  <a:pt x="6944" y="4324"/>
                </a:lnTo>
                <a:lnTo>
                  <a:pt x="6947" y="4324"/>
                </a:lnTo>
                <a:close/>
                <a:moveTo>
                  <a:pt x="6998" y="4324"/>
                </a:moveTo>
                <a:lnTo>
                  <a:pt x="7678" y="2460"/>
                </a:lnTo>
                <a:lnTo>
                  <a:pt x="7678" y="2450"/>
                </a:lnTo>
                <a:lnTo>
                  <a:pt x="6995" y="4324"/>
                </a:lnTo>
                <a:lnTo>
                  <a:pt x="6998" y="4324"/>
                </a:lnTo>
                <a:close/>
                <a:moveTo>
                  <a:pt x="7049" y="4324"/>
                </a:moveTo>
                <a:lnTo>
                  <a:pt x="7678" y="2600"/>
                </a:lnTo>
                <a:lnTo>
                  <a:pt x="7678" y="2590"/>
                </a:lnTo>
                <a:lnTo>
                  <a:pt x="7046" y="4324"/>
                </a:lnTo>
                <a:lnTo>
                  <a:pt x="7049" y="4324"/>
                </a:lnTo>
                <a:close/>
                <a:moveTo>
                  <a:pt x="7100" y="4324"/>
                </a:moveTo>
                <a:lnTo>
                  <a:pt x="7678" y="2741"/>
                </a:lnTo>
                <a:lnTo>
                  <a:pt x="7678" y="2731"/>
                </a:lnTo>
                <a:lnTo>
                  <a:pt x="7097" y="4324"/>
                </a:lnTo>
                <a:lnTo>
                  <a:pt x="7100" y="4324"/>
                </a:lnTo>
                <a:close/>
                <a:moveTo>
                  <a:pt x="7151" y="4324"/>
                </a:moveTo>
                <a:lnTo>
                  <a:pt x="7678" y="2880"/>
                </a:lnTo>
                <a:lnTo>
                  <a:pt x="7678" y="2871"/>
                </a:lnTo>
                <a:lnTo>
                  <a:pt x="7148" y="4324"/>
                </a:lnTo>
                <a:lnTo>
                  <a:pt x="7151" y="4324"/>
                </a:lnTo>
                <a:close/>
                <a:moveTo>
                  <a:pt x="7203" y="4324"/>
                </a:moveTo>
                <a:lnTo>
                  <a:pt x="7678" y="3020"/>
                </a:lnTo>
                <a:lnTo>
                  <a:pt x="7678" y="3011"/>
                </a:lnTo>
                <a:lnTo>
                  <a:pt x="7199" y="4324"/>
                </a:lnTo>
                <a:lnTo>
                  <a:pt x="7203" y="4324"/>
                </a:lnTo>
                <a:close/>
                <a:moveTo>
                  <a:pt x="7254" y="4324"/>
                </a:moveTo>
                <a:lnTo>
                  <a:pt x="7678" y="3160"/>
                </a:lnTo>
                <a:lnTo>
                  <a:pt x="7678" y="3151"/>
                </a:lnTo>
                <a:lnTo>
                  <a:pt x="7250" y="4324"/>
                </a:lnTo>
                <a:lnTo>
                  <a:pt x="7254" y="4324"/>
                </a:lnTo>
                <a:close/>
                <a:moveTo>
                  <a:pt x="7305" y="4324"/>
                </a:moveTo>
                <a:lnTo>
                  <a:pt x="7678" y="3300"/>
                </a:lnTo>
                <a:lnTo>
                  <a:pt x="7678" y="3291"/>
                </a:lnTo>
                <a:lnTo>
                  <a:pt x="7301" y="4324"/>
                </a:lnTo>
                <a:lnTo>
                  <a:pt x="7305" y="4324"/>
                </a:lnTo>
                <a:close/>
                <a:moveTo>
                  <a:pt x="7356" y="4324"/>
                </a:moveTo>
                <a:lnTo>
                  <a:pt x="7678" y="3440"/>
                </a:lnTo>
                <a:lnTo>
                  <a:pt x="7678" y="3431"/>
                </a:lnTo>
                <a:lnTo>
                  <a:pt x="7352" y="4324"/>
                </a:lnTo>
                <a:lnTo>
                  <a:pt x="7356" y="4324"/>
                </a:lnTo>
                <a:close/>
                <a:moveTo>
                  <a:pt x="7407" y="4324"/>
                </a:moveTo>
                <a:lnTo>
                  <a:pt x="7678" y="3580"/>
                </a:lnTo>
                <a:lnTo>
                  <a:pt x="7678" y="3571"/>
                </a:lnTo>
                <a:lnTo>
                  <a:pt x="7403" y="4324"/>
                </a:lnTo>
                <a:lnTo>
                  <a:pt x="7407" y="4324"/>
                </a:lnTo>
                <a:close/>
                <a:moveTo>
                  <a:pt x="7458" y="4324"/>
                </a:moveTo>
                <a:lnTo>
                  <a:pt x="7678" y="3720"/>
                </a:lnTo>
                <a:lnTo>
                  <a:pt x="7678" y="3711"/>
                </a:lnTo>
                <a:lnTo>
                  <a:pt x="7455" y="4324"/>
                </a:lnTo>
                <a:lnTo>
                  <a:pt x="7458" y="4324"/>
                </a:lnTo>
                <a:close/>
                <a:moveTo>
                  <a:pt x="7509" y="4324"/>
                </a:moveTo>
                <a:lnTo>
                  <a:pt x="7678" y="3861"/>
                </a:lnTo>
                <a:lnTo>
                  <a:pt x="7678" y="3852"/>
                </a:lnTo>
                <a:lnTo>
                  <a:pt x="7506" y="4324"/>
                </a:lnTo>
                <a:lnTo>
                  <a:pt x="7509" y="4324"/>
                </a:lnTo>
                <a:close/>
                <a:moveTo>
                  <a:pt x="7560" y="4324"/>
                </a:moveTo>
                <a:lnTo>
                  <a:pt x="7678" y="4001"/>
                </a:lnTo>
                <a:lnTo>
                  <a:pt x="7678" y="3992"/>
                </a:lnTo>
                <a:lnTo>
                  <a:pt x="7557" y="4324"/>
                </a:lnTo>
                <a:lnTo>
                  <a:pt x="7560" y="4324"/>
                </a:lnTo>
                <a:close/>
                <a:moveTo>
                  <a:pt x="7611" y="4324"/>
                </a:moveTo>
                <a:lnTo>
                  <a:pt x="7678" y="4141"/>
                </a:lnTo>
                <a:lnTo>
                  <a:pt x="7678" y="4132"/>
                </a:lnTo>
                <a:lnTo>
                  <a:pt x="7608" y="4324"/>
                </a:lnTo>
                <a:lnTo>
                  <a:pt x="7611" y="4324"/>
                </a:lnTo>
                <a:close/>
                <a:moveTo>
                  <a:pt x="7662" y="4324"/>
                </a:moveTo>
                <a:lnTo>
                  <a:pt x="7678" y="4281"/>
                </a:lnTo>
                <a:lnTo>
                  <a:pt x="7678" y="4272"/>
                </a:lnTo>
                <a:lnTo>
                  <a:pt x="7659" y="4324"/>
                </a:lnTo>
                <a:lnTo>
                  <a:pt x="7662" y="4324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Palatino Linotype" panose="020405020505050303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4C44614-97FC-4333-A684-1F5D7CDFC0A5}"/>
              </a:ext>
            </a:extLst>
          </p:cNvPr>
          <p:cNvSpPr/>
          <p:nvPr/>
        </p:nvSpPr>
        <p:spPr>
          <a:xfrm>
            <a:off x="0" y="6165669"/>
            <a:ext cx="12192000" cy="6923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 panose="02040502050505030304"/>
              <a:ea typeface="+mn-ea"/>
              <a:cs typeface="+mn-cs"/>
            </a:endParaRPr>
          </a:p>
        </p:txBody>
      </p:sp>
      <p:sp>
        <p:nvSpPr>
          <p:cNvPr id="14" name="Freeform 859">
            <a:extLst>
              <a:ext uri="{FF2B5EF4-FFF2-40B4-BE49-F238E27FC236}">
                <a16:creationId xmlns:a16="http://schemas.microsoft.com/office/drawing/2014/main" id="{E4D02F5A-B44B-4ACC-B2A0-5CAD95818AC7}"/>
              </a:ext>
            </a:extLst>
          </p:cNvPr>
          <p:cNvSpPr>
            <a:spLocks noEditPoints="1"/>
          </p:cNvSpPr>
          <p:nvPr/>
        </p:nvSpPr>
        <p:spPr bwMode="auto">
          <a:xfrm>
            <a:off x="1588" y="-3175"/>
            <a:ext cx="12188825" cy="6864350"/>
          </a:xfrm>
          <a:custGeom>
            <a:avLst/>
            <a:gdLst>
              <a:gd name="T0" fmla="*/ 146 w 7678"/>
              <a:gd name="T1" fmla="*/ 0 h 4324"/>
              <a:gd name="T2" fmla="*/ 299 w 7678"/>
              <a:gd name="T3" fmla="*/ 0 h 4324"/>
              <a:gd name="T4" fmla="*/ 452 w 7678"/>
              <a:gd name="T5" fmla="*/ 0 h 4324"/>
              <a:gd name="T6" fmla="*/ 1983 w 7678"/>
              <a:gd name="T7" fmla="*/ 0 h 4324"/>
              <a:gd name="T8" fmla="*/ 2188 w 7678"/>
              <a:gd name="T9" fmla="*/ 0 h 4324"/>
              <a:gd name="T10" fmla="*/ 2341 w 7678"/>
              <a:gd name="T11" fmla="*/ 0 h 4324"/>
              <a:gd name="T12" fmla="*/ 2494 w 7678"/>
              <a:gd name="T13" fmla="*/ 0 h 4324"/>
              <a:gd name="T14" fmla="*/ 2647 w 7678"/>
              <a:gd name="T15" fmla="*/ 0 h 4324"/>
              <a:gd name="T16" fmla="*/ 2801 w 7678"/>
              <a:gd name="T17" fmla="*/ 0 h 4324"/>
              <a:gd name="T18" fmla="*/ 2954 w 7678"/>
              <a:gd name="T19" fmla="*/ 0 h 4324"/>
              <a:gd name="T20" fmla="*/ 3107 w 7678"/>
              <a:gd name="T21" fmla="*/ 0 h 4324"/>
              <a:gd name="T22" fmla="*/ 3260 w 7678"/>
              <a:gd name="T23" fmla="*/ 0 h 4324"/>
              <a:gd name="T24" fmla="*/ 3414 w 7678"/>
              <a:gd name="T25" fmla="*/ 0 h 4324"/>
              <a:gd name="T26" fmla="*/ 3567 w 7678"/>
              <a:gd name="T27" fmla="*/ 0 h 4324"/>
              <a:gd name="T28" fmla="*/ 3720 w 7678"/>
              <a:gd name="T29" fmla="*/ 0 h 4324"/>
              <a:gd name="T30" fmla="*/ 3873 w 7678"/>
              <a:gd name="T31" fmla="*/ 0 h 4324"/>
              <a:gd name="T32" fmla="*/ 4027 w 7678"/>
              <a:gd name="T33" fmla="*/ 0 h 4324"/>
              <a:gd name="T34" fmla="*/ 4180 w 7678"/>
              <a:gd name="T35" fmla="*/ 0 h 4324"/>
              <a:gd name="T36" fmla="*/ 605 w 7678"/>
              <a:gd name="T37" fmla="*/ 0 h 4324"/>
              <a:gd name="T38" fmla="*/ 758 w 7678"/>
              <a:gd name="T39" fmla="*/ 0 h 4324"/>
              <a:gd name="T40" fmla="*/ 912 w 7678"/>
              <a:gd name="T41" fmla="*/ 0 h 4324"/>
              <a:gd name="T42" fmla="*/ 1065 w 7678"/>
              <a:gd name="T43" fmla="*/ 0 h 4324"/>
              <a:gd name="T44" fmla="*/ 1218 w 7678"/>
              <a:gd name="T45" fmla="*/ 0 h 4324"/>
              <a:gd name="T46" fmla="*/ 1371 w 7678"/>
              <a:gd name="T47" fmla="*/ 0 h 4324"/>
              <a:gd name="T48" fmla="*/ 1525 w 7678"/>
              <a:gd name="T49" fmla="*/ 0 h 4324"/>
              <a:gd name="T50" fmla="*/ 1681 w 7678"/>
              <a:gd name="T51" fmla="*/ 0 h 4324"/>
              <a:gd name="T52" fmla="*/ 1835 w 7678"/>
              <a:gd name="T53" fmla="*/ 0 h 4324"/>
              <a:gd name="T54" fmla="*/ 6634 w 7678"/>
              <a:gd name="T55" fmla="*/ 0 h 4324"/>
              <a:gd name="T56" fmla="*/ 6736 w 7678"/>
              <a:gd name="T57" fmla="*/ 0 h 4324"/>
              <a:gd name="T58" fmla="*/ 6889 w 7678"/>
              <a:gd name="T59" fmla="*/ 0 h 4324"/>
              <a:gd name="T60" fmla="*/ 7043 w 7678"/>
              <a:gd name="T61" fmla="*/ 0 h 4324"/>
              <a:gd name="T62" fmla="*/ 7196 w 7678"/>
              <a:gd name="T63" fmla="*/ 0 h 4324"/>
              <a:gd name="T64" fmla="*/ 7349 w 7678"/>
              <a:gd name="T65" fmla="*/ 0 h 4324"/>
              <a:gd name="T66" fmla="*/ 7502 w 7678"/>
              <a:gd name="T67" fmla="*/ 0 h 4324"/>
              <a:gd name="T68" fmla="*/ 7656 w 7678"/>
              <a:gd name="T69" fmla="*/ 0 h 4324"/>
              <a:gd name="T70" fmla="*/ 6229 w 7678"/>
              <a:gd name="T71" fmla="*/ 4324 h 4324"/>
              <a:gd name="T72" fmla="*/ 4388 w 7678"/>
              <a:gd name="T73" fmla="*/ 0 h 4324"/>
              <a:gd name="T74" fmla="*/ 4541 w 7678"/>
              <a:gd name="T75" fmla="*/ 0 h 4324"/>
              <a:gd name="T76" fmla="*/ 4694 w 7678"/>
              <a:gd name="T77" fmla="*/ 0 h 4324"/>
              <a:gd name="T78" fmla="*/ 4847 w 7678"/>
              <a:gd name="T79" fmla="*/ 0 h 4324"/>
              <a:gd name="T80" fmla="*/ 5000 w 7678"/>
              <a:gd name="T81" fmla="*/ 0 h 4324"/>
              <a:gd name="T82" fmla="*/ 5154 w 7678"/>
              <a:gd name="T83" fmla="*/ 0 h 4324"/>
              <a:gd name="T84" fmla="*/ 5307 w 7678"/>
              <a:gd name="T85" fmla="*/ 0 h 4324"/>
              <a:gd name="T86" fmla="*/ 5460 w 7678"/>
              <a:gd name="T87" fmla="*/ 0 h 4324"/>
              <a:gd name="T88" fmla="*/ 5613 w 7678"/>
              <a:gd name="T89" fmla="*/ 0 h 4324"/>
              <a:gd name="T90" fmla="*/ 5766 w 7678"/>
              <a:gd name="T91" fmla="*/ 0 h 4324"/>
              <a:gd name="T92" fmla="*/ 5919 w 7678"/>
              <a:gd name="T93" fmla="*/ 0 h 4324"/>
              <a:gd name="T94" fmla="*/ 6072 w 7678"/>
              <a:gd name="T95" fmla="*/ 0 h 4324"/>
              <a:gd name="T96" fmla="*/ 6225 w 7678"/>
              <a:gd name="T97" fmla="*/ 0 h 4324"/>
              <a:gd name="T98" fmla="*/ 6379 w 7678"/>
              <a:gd name="T99" fmla="*/ 0 h 4324"/>
              <a:gd name="T100" fmla="*/ 6532 w 7678"/>
              <a:gd name="T101" fmla="*/ 0 h 4324"/>
              <a:gd name="T102" fmla="*/ 6382 w 7678"/>
              <a:gd name="T103" fmla="*/ 4324 h 4324"/>
              <a:gd name="T104" fmla="*/ 6535 w 7678"/>
              <a:gd name="T105" fmla="*/ 4324 h 4324"/>
              <a:gd name="T106" fmla="*/ 6688 w 7678"/>
              <a:gd name="T107" fmla="*/ 4324 h 4324"/>
              <a:gd name="T108" fmla="*/ 6842 w 7678"/>
              <a:gd name="T109" fmla="*/ 4324 h 4324"/>
              <a:gd name="T110" fmla="*/ 6995 w 7678"/>
              <a:gd name="T111" fmla="*/ 4324 h 4324"/>
              <a:gd name="T112" fmla="*/ 7148 w 7678"/>
              <a:gd name="T113" fmla="*/ 4324 h 4324"/>
              <a:gd name="T114" fmla="*/ 7301 w 7678"/>
              <a:gd name="T115" fmla="*/ 4324 h 4324"/>
              <a:gd name="T116" fmla="*/ 7455 w 7678"/>
              <a:gd name="T117" fmla="*/ 4324 h 4324"/>
              <a:gd name="T118" fmla="*/ 7608 w 7678"/>
              <a:gd name="T119" fmla="*/ 4324 h 4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678" h="4324">
                <a:moveTo>
                  <a:pt x="47" y="0"/>
                </a:moveTo>
                <a:lnTo>
                  <a:pt x="0" y="128"/>
                </a:lnTo>
                <a:lnTo>
                  <a:pt x="0" y="119"/>
                </a:lnTo>
                <a:lnTo>
                  <a:pt x="43" y="0"/>
                </a:lnTo>
                <a:lnTo>
                  <a:pt x="47" y="0"/>
                </a:lnTo>
                <a:close/>
                <a:moveTo>
                  <a:pt x="94" y="0"/>
                </a:moveTo>
                <a:lnTo>
                  <a:pt x="0" y="259"/>
                </a:lnTo>
                <a:lnTo>
                  <a:pt x="0" y="268"/>
                </a:lnTo>
                <a:lnTo>
                  <a:pt x="98" y="0"/>
                </a:lnTo>
                <a:lnTo>
                  <a:pt x="94" y="0"/>
                </a:lnTo>
                <a:close/>
                <a:moveTo>
                  <a:pt x="146" y="0"/>
                </a:moveTo>
                <a:lnTo>
                  <a:pt x="0" y="399"/>
                </a:lnTo>
                <a:lnTo>
                  <a:pt x="0" y="408"/>
                </a:lnTo>
                <a:lnTo>
                  <a:pt x="149" y="0"/>
                </a:lnTo>
                <a:lnTo>
                  <a:pt x="146" y="0"/>
                </a:lnTo>
                <a:close/>
                <a:moveTo>
                  <a:pt x="197" y="0"/>
                </a:moveTo>
                <a:lnTo>
                  <a:pt x="0" y="539"/>
                </a:lnTo>
                <a:lnTo>
                  <a:pt x="0" y="549"/>
                </a:lnTo>
                <a:lnTo>
                  <a:pt x="200" y="0"/>
                </a:lnTo>
                <a:lnTo>
                  <a:pt x="197" y="0"/>
                </a:lnTo>
                <a:close/>
                <a:moveTo>
                  <a:pt x="248" y="0"/>
                </a:moveTo>
                <a:lnTo>
                  <a:pt x="0" y="680"/>
                </a:lnTo>
                <a:lnTo>
                  <a:pt x="0" y="689"/>
                </a:lnTo>
                <a:lnTo>
                  <a:pt x="251" y="0"/>
                </a:lnTo>
                <a:lnTo>
                  <a:pt x="248" y="0"/>
                </a:lnTo>
                <a:close/>
                <a:moveTo>
                  <a:pt x="299" y="0"/>
                </a:moveTo>
                <a:lnTo>
                  <a:pt x="0" y="820"/>
                </a:lnTo>
                <a:lnTo>
                  <a:pt x="0" y="829"/>
                </a:lnTo>
                <a:lnTo>
                  <a:pt x="302" y="0"/>
                </a:lnTo>
                <a:lnTo>
                  <a:pt x="299" y="0"/>
                </a:lnTo>
                <a:close/>
                <a:moveTo>
                  <a:pt x="350" y="0"/>
                </a:moveTo>
                <a:lnTo>
                  <a:pt x="0" y="960"/>
                </a:lnTo>
                <a:lnTo>
                  <a:pt x="0" y="969"/>
                </a:lnTo>
                <a:lnTo>
                  <a:pt x="353" y="0"/>
                </a:lnTo>
                <a:lnTo>
                  <a:pt x="350" y="0"/>
                </a:lnTo>
                <a:close/>
                <a:moveTo>
                  <a:pt x="401" y="0"/>
                </a:moveTo>
                <a:lnTo>
                  <a:pt x="0" y="1099"/>
                </a:lnTo>
                <a:lnTo>
                  <a:pt x="0" y="1109"/>
                </a:lnTo>
                <a:lnTo>
                  <a:pt x="404" y="0"/>
                </a:lnTo>
                <a:lnTo>
                  <a:pt x="401" y="0"/>
                </a:lnTo>
                <a:close/>
                <a:moveTo>
                  <a:pt x="452" y="0"/>
                </a:moveTo>
                <a:lnTo>
                  <a:pt x="0" y="1239"/>
                </a:lnTo>
                <a:lnTo>
                  <a:pt x="0" y="1249"/>
                </a:lnTo>
                <a:lnTo>
                  <a:pt x="455" y="0"/>
                </a:lnTo>
                <a:lnTo>
                  <a:pt x="452" y="0"/>
                </a:lnTo>
                <a:close/>
                <a:moveTo>
                  <a:pt x="503" y="0"/>
                </a:moveTo>
                <a:lnTo>
                  <a:pt x="0" y="1379"/>
                </a:lnTo>
                <a:lnTo>
                  <a:pt x="0" y="1389"/>
                </a:lnTo>
                <a:lnTo>
                  <a:pt x="507" y="0"/>
                </a:lnTo>
                <a:lnTo>
                  <a:pt x="503" y="0"/>
                </a:lnTo>
                <a:close/>
                <a:moveTo>
                  <a:pt x="2034" y="0"/>
                </a:moveTo>
                <a:lnTo>
                  <a:pt x="459" y="4324"/>
                </a:lnTo>
                <a:lnTo>
                  <a:pt x="462" y="4324"/>
                </a:lnTo>
                <a:lnTo>
                  <a:pt x="2038" y="0"/>
                </a:lnTo>
                <a:lnTo>
                  <a:pt x="2034" y="0"/>
                </a:lnTo>
                <a:close/>
                <a:moveTo>
                  <a:pt x="1983" y="0"/>
                </a:moveTo>
                <a:lnTo>
                  <a:pt x="408" y="4324"/>
                </a:lnTo>
                <a:lnTo>
                  <a:pt x="411" y="4324"/>
                </a:lnTo>
                <a:lnTo>
                  <a:pt x="1987" y="0"/>
                </a:lnTo>
                <a:lnTo>
                  <a:pt x="1983" y="0"/>
                </a:lnTo>
                <a:close/>
                <a:moveTo>
                  <a:pt x="2086" y="0"/>
                </a:moveTo>
                <a:lnTo>
                  <a:pt x="510" y="4324"/>
                </a:lnTo>
                <a:lnTo>
                  <a:pt x="513" y="4324"/>
                </a:lnTo>
                <a:lnTo>
                  <a:pt x="2089" y="0"/>
                </a:lnTo>
                <a:lnTo>
                  <a:pt x="2086" y="0"/>
                </a:lnTo>
                <a:close/>
                <a:moveTo>
                  <a:pt x="2137" y="0"/>
                </a:moveTo>
                <a:lnTo>
                  <a:pt x="561" y="4324"/>
                </a:lnTo>
                <a:lnTo>
                  <a:pt x="564" y="4324"/>
                </a:lnTo>
                <a:lnTo>
                  <a:pt x="2140" y="0"/>
                </a:lnTo>
                <a:lnTo>
                  <a:pt x="2137" y="0"/>
                </a:lnTo>
                <a:close/>
                <a:moveTo>
                  <a:pt x="2188" y="0"/>
                </a:moveTo>
                <a:lnTo>
                  <a:pt x="612" y="4324"/>
                </a:lnTo>
                <a:lnTo>
                  <a:pt x="615" y="4324"/>
                </a:lnTo>
                <a:lnTo>
                  <a:pt x="2191" y="0"/>
                </a:lnTo>
                <a:lnTo>
                  <a:pt x="2188" y="0"/>
                </a:lnTo>
                <a:close/>
                <a:moveTo>
                  <a:pt x="2239" y="0"/>
                </a:moveTo>
                <a:lnTo>
                  <a:pt x="663" y="4324"/>
                </a:lnTo>
                <a:lnTo>
                  <a:pt x="666" y="4324"/>
                </a:lnTo>
                <a:lnTo>
                  <a:pt x="2242" y="0"/>
                </a:lnTo>
                <a:lnTo>
                  <a:pt x="2239" y="0"/>
                </a:lnTo>
                <a:close/>
                <a:moveTo>
                  <a:pt x="2290" y="0"/>
                </a:moveTo>
                <a:lnTo>
                  <a:pt x="714" y="4324"/>
                </a:lnTo>
                <a:lnTo>
                  <a:pt x="718" y="4324"/>
                </a:lnTo>
                <a:lnTo>
                  <a:pt x="2293" y="0"/>
                </a:lnTo>
                <a:lnTo>
                  <a:pt x="2290" y="0"/>
                </a:lnTo>
                <a:close/>
                <a:moveTo>
                  <a:pt x="2341" y="0"/>
                </a:moveTo>
                <a:lnTo>
                  <a:pt x="765" y="4324"/>
                </a:lnTo>
                <a:lnTo>
                  <a:pt x="769" y="4324"/>
                </a:lnTo>
                <a:lnTo>
                  <a:pt x="2344" y="0"/>
                </a:lnTo>
                <a:lnTo>
                  <a:pt x="2341" y="0"/>
                </a:lnTo>
                <a:close/>
                <a:moveTo>
                  <a:pt x="2392" y="0"/>
                </a:moveTo>
                <a:lnTo>
                  <a:pt x="816" y="4324"/>
                </a:lnTo>
                <a:lnTo>
                  <a:pt x="820" y="4324"/>
                </a:lnTo>
                <a:lnTo>
                  <a:pt x="2395" y="0"/>
                </a:lnTo>
                <a:lnTo>
                  <a:pt x="2392" y="0"/>
                </a:lnTo>
                <a:close/>
                <a:moveTo>
                  <a:pt x="2443" y="0"/>
                </a:moveTo>
                <a:lnTo>
                  <a:pt x="867" y="4324"/>
                </a:lnTo>
                <a:lnTo>
                  <a:pt x="871" y="4324"/>
                </a:lnTo>
                <a:lnTo>
                  <a:pt x="2447" y="0"/>
                </a:lnTo>
                <a:lnTo>
                  <a:pt x="2443" y="0"/>
                </a:lnTo>
                <a:close/>
                <a:moveTo>
                  <a:pt x="2494" y="0"/>
                </a:moveTo>
                <a:lnTo>
                  <a:pt x="918" y="4324"/>
                </a:lnTo>
                <a:lnTo>
                  <a:pt x="922" y="4324"/>
                </a:lnTo>
                <a:lnTo>
                  <a:pt x="2498" y="0"/>
                </a:lnTo>
                <a:lnTo>
                  <a:pt x="2494" y="0"/>
                </a:lnTo>
                <a:close/>
                <a:moveTo>
                  <a:pt x="2545" y="0"/>
                </a:moveTo>
                <a:lnTo>
                  <a:pt x="969" y="4324"/>
                </a:lnTo>
                <a:lnTo>
                  <a:pt x="973" y="4324"/>
                </a:lnTo>
                <a:lnTo>
                  <a:pt x="2549" y="0"/>
                </a:lnTo>
                <a:lnTo>
                  <a:pt x="2545" y="0"/>
                </a:lnTo>
                <a:close/>
                <a:moveTo>
                  <a:pt x="2596" y="0"/>
                </a:moveTo>
                <a:lnTo>
                  <a:pt x="1021" y="4324"/>
                </a:lnTo>
                <a:lnTo>
                  <a:pt x="1024" y="4324"/>
                </a:lnTo>
                <a:lnTo>
                  <a:pt x="2600" y="0"/>
                </a:lnTo>
                <a:lnTo>
                  <a:pt x="2596" y="0"/>
                </a:lnTo>
                <a:close/>
                <a:moveTo>
                  <a:pt x="2647" y="0"/>
                </a:moveTo>
                <a:lnTo>
                  <a:pt x="1072" y="4324"/>
                </a:lnTo>
                <a:lnTo>
                  <a:pt x="1075" y="4324"/>
                </a:lnTo>
                <a:lnTo>
                  <a:pt x="2651" y="0"/>
                </a:lnTo>
                <a:lnTo>
                  <a:pt x="2647" y="0"/>
                </a:lnTo>
                <a:close/>
                <a:moveTo>
                  <a:pt x="2699" y="0"/>
                </a:moveTo>
                <a:lnTo>
                  <a:pt x="1123" y="4324"/>
                </a:lnTo>
                <a:lnTo>
                  <a:pt x="1126" y="4324"/>
                </a:lnTo>
                <a:lnTo>
                  <a:pt x="2702" y="0"/>
                </a:lnTo>
                <a:lnTo>
                  <a:pt x="2699" y="0"/>
                </a:lnTo>
                <a:close/>
                <a:moveTo>
                  <a:pt x="2750" y="0"/>
                </a:moveTo>
                <a:lnTo>
                  <a:pt x="1174" y="4324"/>
                </a:lnTo>
                <a:lnTo>
                  <a:pt x="1177" y="4324"/>
                </a:lnTo>
                <a:lnTo>
                  <a:pt x="2753" y="0"/>
                </a:lnTo>
                <a:lnTo>
                  <a:pt x="2750" y="0"/>
                </a:lnTo>
                <a:close/>
                <a:moveTo>
                  <a:pt x="2801" y="0"/>
                </a:moveTo>
                <a:lnTo>
                  <a:pt x="1225" y="4324"/>
                </a:lnTo>
                <a:lnTo>
                  <a:pt x="1228" y="4324"/>
                </a:lnTo>
                <a:lnTo>
                  <a:pt x="2804" y="0"/>
                </a:lnTo>
                <a:lnTo>
                  <a:pt x="2801" y="0"/>
                </a:lnTo>
                <a:close/>
                <a:moveTo>
                  <a:pt x="2852" y="0"/>
                </a:moveTo>
                <a:lnTo>
                  <a:pt x="1276" y="4324"/>
                </a:lnTo>
                <a:lnTo>
                  <a:pt x="1279" y="4324"/>
                </a:lnTo>
                <a:lnTo>
                  <a:pt x="2855" y="0"/>
                </a:lnTo>
                <a:lnTo>
                  <a:pt x="2852" y="0"/>
                </a:lnTo>
                <a:close/>
                <a:moveTo>
                  <a:pt x="2903" y="0"/>
                </a:moveTo>
                <a:lnTo>
                  <a:pt x="1327" y="4324"/>
                </a:lnTo>
                <a:lnTo>
                  <a:pt x="1330" y="4324"/>
                </a:lnTo>
                <a:lnTo>
                  <a:pt x="2906" y="0"/>
                </a:lnTo>
                <a:lnTo>
                  <a:pt x="2903" y="0"/>
                </a:lnTo>
                <a:close/>
                <a:moveTo>
                  <a:pt x="2954" y="0"/>
                </a:moveTo>
                <a:lnTo>
                  <a:pt x="1378" y="4324"/>
                </a:lnTo>
                <a:lnTo>
                  <a:pt x="1382" y="4324"/>
                </a:lnTo>
                <a:lnTo>
                  <a:pt x="2957" y="0"/>
                </a:lnTo>
                <a:lnTo>
                  <a:pt x="2954" y="0"/>
                </a:lnTo>
                <a:close/>
                <a:moveTo>
                  <a:pt x="3005" y="0"/>
                </a:moveTo>
                <a:lnTo>
                  <a:pt x="1429" y="4324"/>
                </a:lnTo>
                <a:lnTo>
                  <a:pt x="1433" y="4324"/>
                </a:lnTo>
                <a:lnTo>
                  <a:pt x="3008" y="0"/>
                </a:lnTo>
                <a:lnTo>
                  <a:pt x="3005" y="0"/>
                </a:lnTo>
                <a:close/>
                <a:moveTo>
                  <a:pt x="3056" y="0"/>
                </a:moveTo>
                <a:lnTo>
                  <a:pt x="1480" y="4324"/>
                </a:lnTo>
                <a:lnTo>
                  <a:pt x="1484" y="4324"/>
                </a:lnTo>
                <a:lnTo>
                  <a:pt x="3059" y="0"/>
                </a:lnTo>
                <a:lnTo>
                  <a:pt x="3056" y="0"/>
                </a:lnTo>
                <a:close/>
                <a:moveTo>
                  <a:pt x="3107" y="0"/>
                </a:moveTo>
                <a:lnTo>
                  <a:pt x="1531" y="4324"/>
                </a:lnTo>
                <a:lnTo>
                  <a:pt x="1535" y="4324"/>
                </a:lnTo>
                <a:lnTo>
                  <a:pt x="3111" y="0"/>
                </a:lnTo>
                <a:lnTo>
                  <a:pt x="3107" y="0"/>
                </a:lnTo>
                <a:close/>
                <a:moveTo>
                  <a:pt x="3158" y="0"/>
                </a:moveTo>
                <a:lnTo>
                  <a:pt x="1582" y="4324"/>
                </a:lnTo>
                <a:lnTo>
                  <a:pt x="1586" y="4324"/>
                </a:lnTo>
                <a:lnTo>
                  <a:pt x="3162" y="0"/>
                </a:lnTo>
                <a:lnTo>
                  <a:pt x="3158" y="0"/>
                </a:lnTo>
                <a:close/>
                <a:moveTo>
                  <a:pt x="3209" y="0"/>
                </a:moveTo>
                <a:lnTo>
                  <a:pt x="1634" y="4324"/>
                </a:lnTo>
                <a:lnTo>
                  <a:pt x="1637" y="4324"/>
                </a:lnTo>
                <a:lnTo>
                  <a:pt x="3213" y="0"/>
                </a:lnTo>
                <a:lnTo>
                  <a:pt x="3209" y="0"/>
                </a:lnTo>
                <a:close/>
                <a:moveTo>
                  <a:pt x="3260" y="0"/>
                </a:moveTo>
                <a:lnTo>
                  <a:pt x="1685" y="4324"/>
                </a:lnTo>
                <a:lnTo>
                  <a:pt x="1688" y="4324"/>
                </a:lnTo>
                <a:lnTo>
                  <a:pt x="3264" y="0"/>
                </a:lnTo>
                <a:lnTo>
                  <a:pt x="3260" y="0"/>
                </a:lnTo>
                <a:close/>
                <a:moveTo>
                  <a:pt x="3311" y="0"/>
                </a:moveTo>
                <a:lnTo>
                  <a:pt x="1736" y="4324"/>
                </a:lnTo>
                <a:lnTo>
                  <a:pt x="1739" y="4324"/>
                </a:lnTo>
                <a:lnTo>
                  <a:pt x="3315" y="0"/>
                </a:lnTo>
                <a:lnTo>
                  <a:pt x="3311" y="0"/>
                </a:lnTo>
                <a:close/>
                <a:moveTo>
                  <a:pt x="3363" y="0"/>
                </a:moveTo>
                <a:lnTo>
                  <a:pt x="1787" y="4324"/>
                </a:lnTo>
                <a:lnTo>
                  <a:pt x="1790" y="4324"/>
                </a:lnTo>
                <a:lnTo>
                  <a:pt x="3366" y="0"/>
                </a:lnTo>
                <a:lnTo>
                  <a:pt x="3363" y="0"/>
                </a:lnTo>
                <a:close/>
                <a:moveTo>
                  <a:pt x="3414" y="0"/>
                </a:moveTo>
                <a:lnTo>
                  <a:pt x="1838" y="4324"/>
                </a:lnTo>
                <a:lnTo>
                  <a:pt x="1841" y="4324"/>
                </a:lnTo>
                <a:lnTo>
                  <a:pt x="3417" y="0"/>
                </a:lnTo>
                <a:lnTo>
                  <a:pt x="3414" y="0"/>
                </a:lnTo>
                <a:close/>
                <a:moveTo>
                  <a:pt x="3465" y="0"/>
                </a:moveTo>
                <a:lnTo>
                  <a:pt x="1889" y="4324"/>
                </a:lnTo>
                <a:lnTo>
                  <a:pt x="1892" y="4324"/>
                </a:lnTo>
                <a:lnTo>
                  <a:pt x="3468" y="0"/>
                </a:lnTo>
                <a:lnTo>
                  <a:pt x="3465" y="0"/>
                </a:lnTo>
                <a:close/>
                <a:moveTo>
                  <a:pt x="3516" y="0"/>
                </a:moveTo>
                <a:lnTo>
                  <a:pt x="1939" y="4324"/>
                </a:lnTo>
                <a:lnTo>
                  <a:pt x="1942" y="4324"/>
                </a:lnTo>
                <a:lnTo>
                  <a:pt x="3519" y="0"/>
                </a:lnTo>
                <a:lnTo>
                  <a:pt x="3516" y="0"/>
                </a:lnTo>
                <a:close/>
                <a:moveTo>
                  <a:pt x="3567" y="0"/>
                </a:moveTo>
                <a:lnTo>
                  <a:pt x="1990" y="4324"/>
                </a:lnTo>
                <a:lnTo>
                  <a:pt x="1993" y="4324"/>
                </a:lnTo>
                <a:lnTo>
                  <a:pt x="3570" y="0"/>
                </a:lnTo>
                <a:lnTo>
                  <a:pt x="3567" y="0"/>
                </a:lnTo>
                <a:close/>
                <a:moveTo>
                  <a:pt x="3618" y="0"/>
                </a:moveTo>
                <a:lnTo>
                  <a:pt x="2041" y="4324"/>
                </a:lnTo>
                <a:lnTo>
                  <a:pt x="2045" y="4324"/>
                </a:lnTo>
                <a:lnTo>
                  <a:pt x="3621" y="0"/>
                </a:lnTo>
                <a:lnTo>
                  <a:pt x="3618" y="0"/>
                </a:lnTo>
                <a:close/>
                <a:moveTo>
                  <a:pt x="3669" y="0"/>
                </a:moveTo>
                <a:lnTo>
                  <a:pt x="2092" y="4324"/>
                </a:lnTo>
                <a:lnTo>
                  <a:pt x="2096" y="4324"/>
                </a:lnTo>
                <a:lnTo>
                  <a:pt x="3672" y="0"/>
                </a:lnTo>
                <a:lnTo>
                  <a:pt x="3669" y="0"/>
                </a:lnTo>
                <a:close/>
                <a:moveTo>
                  <a:pt x="3720" y="0"/>
                </a:moveTo>
                <a:lnTo>
                  <a:pt x="2143" y="4324"/>
                </a:lnTo>
                <a:lnTo>
                  <a:pt x="2147" y="4324"/>
                </a:lnTo>
                <a:lnTo>
                  <a:pt x="3724" y="0"/>
                </a:lnTo>
                <a:lnTo>
                  <a:pt x="3720" y="0"/>
                </a:lnTo>
                <a:close/>
                <a:moveTo>
                  <a:pt x="3771" y="0"/>
                </a:moveTo>
                <a:lnTo>
                  <a:pt x="2194" y="4324"/>
                </a:lnTo>
                <a:lnTo>
                  <a:pt x="2198" y="4324"/>
                </a:lnTo>
                <a:lnTo>
                  <a:pt x="3775" y="0"/>
                </a:lnTo>
                <a:lnTo>
                  <a:pt x="3771" y="0"/>
                </a:lnTo>
                <a:close/>
                <a:moveTo>
                  <a:pt x="3822" y="0"/>
                </a:moveTo>
                <a:lnTo>
                  <a:pt x="2245" y="4324"/>
                </a:lnTo>
                <a:lnTo>
                  <a:pt x="2249" y="4324"/>
                </a:lnTo>
                <a:lnTo>
                  <a:pt x="3826" y="0"/>
                </a:lnTo>
                <a:lnTo>
                  <a:pt x="3822" y="0"/>
                </a:lnTo>
                <a:close/>
                <a:moveTo>
                  <a:pt x="3873" y="0"/>
                </a:moveTo>
                <a:lnTo>
                  <a:pt x="2297" y="4324"/>
                </a:lnTo>
                <a:lnTo>
                  <a:pt x="2300" y="4324"/>
                </a:lnTo>
                <a:lnTo>
                  <a:pt x="3877" y="0"/>
                </a:lnTo>
                <a:lnTo>
                  <a:pt x="3873" y="0"/>
                </a:lnTo>
                <a:close/>
                <a:moveTo>
                  <a:pt x="3924" y="0"/>
                </a:moveTo>
                <a:lnTo>
                  <a:pt x="2348" y="4324"/>
                </a:lnTo>
                <a:lnTo>
                  <a:pt x="2351" y="4324"/>
                </a:lnTo>
                <a:lnTo>
                  <a:pt x="3928" y="0"/>
                </a:lnTo>
                <a:lnTo>
                  <a:pt x="3924" y="0"/>
                </a:lnTo>
                <a:close/>
                <a:moveTo>
                  <a:pt x="3975" y="0"/>
                </a:moveTo>
                <a:lnTo>
                  <a:pt x="2399" y="4324"/>
                </a:lnTo>
                <a:lnTo>
                  <a:pt x="2402" y="4324"/>
                </a:lnTo>
                <a:lnTo>
                  <a:pt x="3979" y="0"/>
                </a:lnTo>
                <a:lnTo>
                  <a:pt x="3975" y="0"/>
                </a:lnTo>
                <a:close/>
                <a:moveTo>
                  <a:pt x="4027" y="0"/>
                </a:moveTo>
                <a:lnTo>
                  <a:pt x="2450" y="4324"/>
                </a:lnTo>
                <a:lnTo>
                  <a:pt x="2453" y="4324"/>
                </a:lnTo>
                <a:lnTo>
                  <a:pt x="4030" y="0"/>
                </a:lnTo>
                <a:lnTo>
                  <a:pt x="4027" y="0"/>
                </a:lnTo>
                <a:close/>
                <a:moveTo>
                  <a:pt x="4078" y="0"/>
                </a:moveTo>
                <a:lnTo>
                  <a:pt x="2501" y="4324"/>
                </a:lnTo>
                <a:lnTo>
                  <a:pt x="2504" y="4324"/>
                </a:lnTo>
                <a:lnTo>
                  <a:pt x="4081" y="0"/>
                </a:lnTo>
                <a:lnTo>
                  <a:pt x="4078" y="0"/>
                </a:lnTo>
                <a:close/>
                <a:moveTo>
                  <a:pt x="4129" y="0"/>
                </a:moveTo>
                <a:lnTo>
                  <a:pt x="2552" y="4324"/>
                </a:lnTo>
                <a:lnTo>
                  <a:pt x="2555" y="4324"/>
                </a:lnTo>
                <a:lnTo>
                  <a:pt x="4132" y="0"/>
                </a:lnTo>
                <a:lnTo>
                  <a:pt x="4129" y="0"/>
                </a:lnTo>
                <a:close/>
                <a:moveTo>
                  <a:pt x="4180" y="0"/>
                </a:moveTo>
                <a:lnTo>
                  <a:pt x="2603" y="4324"/>
                </a:lnTo>
                <a:lnTo>
                  <a:pt x="2606" y="4324"/>
                </a:lnTo>
                <a:lnTo>
                  <a:pt x="4183" y="0"/>
                </a:lnTo>
                <a:lnTo>
                  <a:pt x="4180" y="0"/>
                </a:lnTo>
                <a:close/>
                <a:moveTo>
                  <a:pt x="4231" y="0"/>
                </a:moveTo>
                <a:lnTo>
                  <a:pt x="2654" y="4324"/>
                </a:lnTo>
                <a:lnTo>
                  <a:pt x="2658" y="4324"/>
                </a:lnTo>
                <a:lnTo>
                  <a:pt x="4234" y="0"/>
                </a:lnTo>
                <a:lnTo>
                  <a:pt x="4231" y="0"/>
                </a:lnTo>
                <a:close/>
                <a:moveTo>
                  <a:pt x="554" y="0"/>
                </a:moveTo>
                <a:lnTo>
                  <a:pt x="0" y="1519"/>
                </a:lnTo>
                <a:lnTo>
                  <a:pt x="0" y="1529"/>
                </a:lnTo>
                <a:lnTo>
                  <a:pt x="558" y="0"/>
                </a:lnTo>
                <a:lnTo>
                  <a:pt x="554" y="0"/>
                </a:lnTo>
                <a:close/>
                <a:moveTo>
                  <a:pt x="605" y="0"/>
                </a:moveTo>
                <a:lnTo>
                  <a:pt x="0" y="1660"/>
                </a:lnTo>
                <a:lnTo>
                  <a:pt x="0" y="1670"/>
                </a:lnTo>
                <a:lnTo>
                  <a:pt x="609" y="0"/>
                </a:lnTo>
                <a:lnTo>
                  <a:pt x="605" y="0"/>
                </a:lnTo>
                <a:close/>
                <a:moveTo>
                  <a:pt x="656" y="0"/>
                </a:moveTo>
                <a:lnTo>
                  <a:pt x="0" y="1800"/>
                </a:lnTo>
                <a:lnTo>
                  <a:pt x="0" y="1810"/>
                </a:lnTo>
                <a:lnTo>
                  <a:pt x="660" y="0"/>
                </a:lnTo>
                <a:lnTo>
                  <a:pt x="656" y="0"/>
                </a:lnTo>
                <a:close/>
                <a:moveTo>
                  <a:pt x="707" y="0"/>
                </a:moveTo>
                <a:lnTo>
                  <a:pt x="0" y="1940"/>
                </a:lnTo>
                <a:lnTo>
                  <a:pt x="0" y="1950"/>
                </a:lnTo>
                <a:lnTo>
                  <a:pt x="711" y="0"/>
                </a:lnTo>
                <a:lnTo>
                  <a:pt x="707" y="0"/>
                </a:lnTo>
                <a:close/>
                <a:moveTo>
                  <a:pt x="758" y="0"/>
                </a:moveTo>
                <a:lnTo>
                  <a:pt x="0" y="2080"/>
                </a:lnTo>
                <a:lnTo>
                  <a:pt x="0" y="2089"/>
                </a:lnTo>
                <a:lnTo>
                  <a:pt x="762" y="0"/>
                </a:lnTo>
                <a:lnTo>
                  <a:pt x="758" y="0"/>
                </a:lnTo>
                <a:close/>
                <a:moveTo>
                  <a:pt x="810" y="0"/>
                </a:moveTo>
                <a:lnTo>
                  <a:pt x="0" y="2220"/>
                </a:lnTo>
                <a:lnTo>
                  <a:pt x="0" y="2229"/>
                </a:lnTo>
                <a:lnTo>
                  <a:pt x="813" y="0"/>
                </a:lnTo>
                <a:lnTo>
                  <a:pt x="810" y="0"/>
                </a:lnTo>
                <a:close/>
                <a:moveTo>
                  <a:pt x="861" y="0"/>
                </a:moveTo>
                <a:lnTo>
                  <a:pt x="0" y="2360"/>
                </a:lnTo>
                <a:lnTo>
                  <a:pt x="0" y="2369"/>
                </a:lnTo>
                <a:lnTo>
                  <a:pt x="864" y="0"/>
                </a:lnTo>
                <a:lnTo>
                  <a:pt x="861" y="0"/>
                </a:lnTo>
                <a:close/>
                <a:moveTo>
                  <a:pt x="912" y="0"/>
                </a:moveTo>
                <a:lnTo>
                  <a:pt x="0" y="2500"/>
                </a:lnTo>
                <a:lnTo>
                  <a:pt x="0" y="2509"/>
                </a:lnTo>
                <a:lnTo>
                  <a:pt x="915" y="0"/>
                </a:lnTo>
                <a:lnTo>
                  <a:pt x="912" y="0"/>
                </a:lnTo>
                <a:close/>
                <a:moveTo>
                  <a:pt x="963" y="0"/>
                </a:moveTo>
                <a:lnTo>
                  <a:pt x="0" y="2640"/>
                </a:lnTo>
                <a:lnTo>
                  <a:pt x="0" y="2649"/>
                </a:lnTo>
                <a:lnTo>
                  <a:pt x="966" y="0"/>
                </a:lnTo>
                <a:lnTo>
                  <a:pt x="963" y="0"/>
                </a:lnTo>
                <a:close/>
                <a:moveTo>
                  <a:pt x="1014" y="0"/>
                </a:moveTo>
                <a:lnTo>
                  <a:pt x="0" y="2781"/>
                </a:lnTo>
                <a:lnTo>
                  <a:pt x="0" y="2790"/>
                </a:lnTo>
                <a:lnTo>
                  <a:pt x="1017" y="0"/>
                </a:lnTo>
                <a:lnTo>
                  <a:pt x="1014" y="0"/>
                </a:lnTo>
                <a:close/>
                <a:moveTo>
                  <a:pt x="1065" y="0"/>
                </a:moveTo>
                <a:lnTo>
                  <a:pt x="0" y="2921"/>
                </a:lnTo>
                <a:lnTo>
                  <a:pt x="0" y="2930"/>
                </a:lnTo>
                <a:lnTo>
                  <a:pt x="1068" y="0"/>
                </a:lnTo>
                <a:lnTo>
                  <a:pt x="1065" y="0"/>
                </a:lnTo>
                <a:close/>
                <a:moveTo>
                  <a:pt x="1116" y="0"/>
                </a:moveTo>
                <a:lnTo>
                  <a:pt x="0" y="3061"/>
                </a:lnTo>
                <a:lnTo>
                  <a:pt x="0" y="3070"/>
                </a:lnTo>
                <a:lnTo>
                  <a:pt x="1119" y="0"/>
                </a:lnTo>
                <a:lnTo>
                  <a:pt x="1116" y="0"/>
                </a:lnTo>
                <a:close/>
                <a:moveTo>
                  <a:pt x="1167" y="0"/>
                </a:moveTo>
                <a:lnTo>
                  <a:pt x="0" y="3201"/>
                </a:lnTo>
                <a:lnTo>
                  <a:pt x="0" y="3210"/>
                </a:lnTo>
                <a:lnTo>
                  <a:pt x="1171" y="0"/>
                </a:lnTo>
                <a:lnTo>
                  <a:pt x="1167" y="0"/>
                </a:lnTo>
                <a:close/>
                <a:moveTo>
                  <a:pt x="1218" y="0"/>
                </a:moveTo>
                <a:lnTo>
                  <a:pt x="0" y="3341"/>
                </a:lnTo>
                <a:lnTo>
                  <a:pt x="0" y="3350"/>
                </a:lnTo>
                <a:lnTo>
                  <a:pt x="1222" y="0"/>
                </a:lnTo>
                <a:lnTo>
                  <a:pt x="1218" y="0"/>
                </a:lnTo>
                <a:close/>
                <a:moveTo>
                  <a:pt x="1269" y="0"/>
                </a:moveTo>
                <a:lnTo>
                  <a:pt x="0" y="3481"/>
                </a:lnTo>
                <a:lnTo>
                  <a:pt x="0" y="3490"/>
                </a:lnTo>
                <a:lnTo>
                  <a:pt x="1273" y="0"/>
                </a:lnTo>
                <a:lnTo>
                  <a:pt x="1269" y="0"/>
                </a:lnTo>
                <a:close/>
                <a:moveTo>
                  <a:pt x="1320" y="0"/>
                </a:moveTo>
                <a:lnTo>
                  <a:pt x="0" y="3620"/>
                </a:lnTo>
                <a:lnTo>
                  <a:pt x="0" y="3630"/>
                </a:lnTo>
                <a:lnTo>
                  <a:pt x="1324" y="0"/>
                </a:lnTo>
                <a:lnTo>
                  <a:pt x="1320" y="0"/>
                </a:lnTo>
                <a:close/>
                <a:moveTo>
                  <a:pt x="1371" y="0"/>
                </a:moveTo>
                <a:lnTo>
                  <a:pt x="0" y="3760"/>
                </a:lnTo>
                <a:lnTo>
                  <a:pt x="0" y="3770"/>
                </a:lnTo>
                <a:lnTo>
                  <a:pt x="1375" y="0"/>
                </a:lnTo>
                <a:lnTo>
                  <a:pt x="1371" y="0"/>
                </a:lnTo>
                <a:close/>
                <a:moveTo>
                  <a:pt x="1423" y="0"/>
                </a:moveTo>
                <a:lnTo>
                  <a:pt x="0" y="3901"/>
                </a:lnTo>
                <a:lnTo>
                  <a:pt x="0" y="3911"/>
                </a:lnTo>
                <a:lnTo>
                  <a:pt x="1426" y="0"/>
                </a:lnTo>
                <a:lnTo>
                  <a:pt x="1423" y="0"/>
                </a:lnTo>
                <a:close/>
                <a:moveTo>
                  <a:pt x="1474" y="0"/>
                </a:moveTo>
                <a:lnTo>
                  <a:pt x="0" y="4041"/>
                </a:lnTo>
                <a:lnTo>
                  <a:pt x="0" y="4051"/>
                </a:lnTo>
                <a:lnTo>
                  <a:pt x="1477" y="0"/>
                </a:lnTo>
                <a:lnTo>
                  <a:pt x="1474" y="0"/>
                </a:lnTo>
                <a:close/>
                <a:moveTo>
                  <a:pt x="1525" y="0"/>
                </a:moveTo>
                <a:lnTo>
                  <a:pt x="0" y="4181"/>
                </a:lnTo>
                <a:lnTo>
                  <a:pt x="0" y="4191"/>
                </a:lnTo>
                <a:lnTo>
                  <a:pt x="1528" y="0"/>
                </a:lnTo>
                <a:lnTo>
                  <a:pt x="1525" y="0"/>
                </a:lnTo>
                <a:close/>
                <a:moveTo>
                  <a:pt x="1576" y="0"/>
                </a:moveTo>
                <a:lnTo>
                  <a:pt x="0" y="4321"/>
                </a:lnTo>
                <a:lnTo>
                  <a:pt x="0" y="4324"/>
                </a:lnTo>
                <a:lnTo>
                  <a:pt x="2" y="4324"/>
                </a:lnTo>
                <a:lnTo>
                  <a:pt x="1579" y="0"/>
                </a:lnTo>
                <a:lnTo>
                  <a:pt x="1576" y="0"/>
                </a:lnTo>
                <a:close/>
                <a:moveTo>
                  <a:pt x="1627" y="0"/>
                </a:moveTo>
                <a:lnTo>
                  <a:pt x="50" y="4324"/>
                </a:lnTo>
                <a:lnTo>
                  <a:pt x="53" y="4324"/>
                </a:lnTo>
                <a:lnTo>
                  <a:pt x="1630" y="0"/>
                </a:lnTo>
                <a:lnTo>
                  <a:pt x="1627" y="0"/>
                </a:lnTo>
                <a:close/>
                <a:moveTo>
                  <a:pt x="1678" y="0"/>
                </a:moveTo>
                <a:lnTo>
                  <a:pt x="101" y="4324"/>
                </a:lnTo>
                <a:lnTo>
                  <a:pt x="105" y="4324"/>
                </a:lnTo>
                <a:lnTo>
                  <a:pt x="1681" y="0"/>
                </a:lnTo>
                <a:lnTo>
                  <a:pt x="1678" y="0"/>
                </a:lnTo>
                <a:close/>
                <a:moveTo>
                  <a:pt x="1729" y="0"/>
                </a:moveTo>
                <a:lnTo>
                  <a:pt x="152" y="4324"/>
                </a:lnTo>
                <a:lnTo>
                  <a:pt x="156" y="4324"/>
                </a:lnTo>
                <a:lnTo>
                  <a:pt x="1732" y="0"/>
                </a:lnTo>
                <a:lnTo>
                  <a:pt x="1729" y="0"/>
                </a:lnTo>
                <a:close/>
                <a:moveTo>
                  <a:pt x="1780" y="0"/>
                </a:moveTo>
                <a:lnTo>
                  <a:pt x="203" y="4324"/>
                </a:lnTo>
                <a:lnTo>
                  <a:pt x="207" y="4324"/>
                </a:lnTo>
                <a:lnTo>
                  <a:pt x="1783" y="0"/>
                </a:lnTo>
                <a:lnTo>
                  <a:pt x="1780" y="0"/>
                </a:lnTo>
                <a:close/>
                <a:moveTo>
                  <a:pt x="1831" y="0"/>
                </a:moveTo>
                <a:lnTo>
                  <a:pt x="254" y="4324"/>
                </a:lnTo>
                <a:lnTo>
                  <a:pt x="258" y="4324"/>
                </a:lnTo>
                <a:lnTo>
                  <a:pt x="1835" y="0"/>
                </a:lnTo>
                <a:lnTo>
                  <a:pt x="1831" y="0"/>
                </a:lnTo>
                <a:close/>
                <a:moveTo>
                  <a:pt x="1882" y="0"/>
                </a:moveTo>
                <a:lnTo>
                  <a:pt x="305" y="4324"/>
                </a:lnTo>
                <a:lnTo>
                  <a:pt x="309" y="4324"/>
                </a:lnTo>
                <a:lnTo>
                  <a:pt x="1886" y="0"/>
                </a:lnTo>
                <a:lnTo>
                  <a:pt x="1882" y="0"/>
                </a:lnTo>
                <a:close/>
                <a:moveTo>
                  <a:pt x="1932" y="0"/>
                </a:moveTo>
                <a:lnTo>
                  <a:pt x="357" y="4324"/>
                </a:lnTo>
                <a:lnTo>
                  <a:pt x="360" y="4324"/>
                </a:lnTo>
                <a:lnTo>
                  <a:pt x="1936" y="0"/>
                </a:lnTo>
                <a:lnTo>
                  <a:pt x="1932" y="0"/>
                </a:lnTo>
                <a:close/>
                <a:moveTo>
                  <a:pt x="6631" y="0"/>
                </a:moveTo>
                <a:lnTo>
                  <a:pt x="5055" y="4324"/>
                </a:lnTo>
                <a:lnTo>
                  <a:pt x="5058" y="4324"/>
                </a:lnTo>
                <a:lnTo>
                  <a:pt x="6634" y="0"/>
                </a:lnTo>
                <a:lnTo>
                  <a:pt x="6631" y="0"/>
                </a:lnTo>
                <a:close/>
                <a:moveTo>
                  <a:pt x="6580" y="0"/>
                </a:moveTo>
                <a:lnTo>
                  <a:pt x="5004" y="4324"/>
                </a:lnTo>
                <a:lnTo>
                  <a:pt x="5007" y="4324"/>
                </a:lnTo>
                <a:lnTo>
                  <a:pt x="6583" y="0"/>
                </a:lnTo>
                <a:lnTo>
                  <a:pt x="6580" y="0"/>
                </a:lnTo>
                <a:close/>
                <a:moveTo>
                  <a:pt x="6682" y="0"/>
                </a:moveTo>
                <a:lnTo>
                  <a:pt x="5106" y="4324"/>
                </a:lnTo>
                <a:lnTo>
                  <a:pt x="5109" y="4324"/>
                </a:lnTo>
                <a:lnTo>
                  <a:pt x="6685" y="0"/>
                </a:lnTo>
                <a:lnTo>
                  <a:pt x="6682" y="0"/>
                </a:lnTo>
                <a:close/>
                <a:moveTo>
                  <a:pt x="6733" y="0"/>
                </a:moveTo>
                <a:lnTo>
                  <a:pt x="5157" y="4324"/>
                </a:lnTo>
                <a:lnTo>
                  <a:pt x="5160" y="4324"/>
                </a:lnTo>
                <a:lnTo>
                  <a:pt x="6736" y="0"/>
                </a:lnTo>
                <a:lnTo>
                  <a:pt x="6733" y="0"/>
                </a:lnTo>
                <a:close/>
                <a:moveTo>
                  <a:pt x="6784" y="0"/>
                </a:moveTo>
                <a:lnTo>
                  <a:pt x="5208" y="4324"/>
                </a:lnTo>
                <a:lnTo>
                  <a:pt x="5211" y="4324"/>
                </a:lnTo>
                <a:lnTo>
                  <a:pt x="6787" y="0"/>
                </a:lnTo>
                <a:lnTo>
                  <a:pt x="6784" y="0"/>
                </a:lnTo>
                <a:close/>
                <a:moveTo>
                  <a:pt x="6835" y="0"/>
                </a:moveTo>
                <a:lnTo>
                  <a:pt x="5259" y="4324"/>
                </a:lnTo>
                <a:lnTo>
                  <a:pt x="5263" y="4324"/>
                </a:lnTo>
                <a:lnTo>
                  <a:pt x="6838" y="0"/>
                </a:lnTo>
                <a:lnTo>
                  <a:pt x="6835" y="0"/>
                </a:lnTo>
                <a:close/>
                <a:moveTo>
                  <a:pt x="6886" y="0"/>
                </a:moveTo>
                <a:lnTo>
                  <a:pt x="5310" y="4324"/>
                </a:lnTo>
                <a:lnTo>
                  <a:pt x="5314" y="4324"/>
                </a:lnTo>
                <a:lnTo>
                  <a:pt x="6889" y="0"/>
                </a:lnTo>
                <a:lnTo>
                  <a:pt x="6886" y="0"/>
                </a:lnTo>
                <a:close/>
                <a:moveTo>
                  <a:pt x="6937" y="0"/>
                </a:moveTo>
                <a:lnTo>
                  <a:pt x="5361" y="4324"/>
                </a:lnTo>
                <a:lnTo>
                  <a:pt x="5365" y="4324"/>
                </a:lnTo>
                <a:lnTo>
                  <a:pt x="6940" y="0"/>
                </a:lnTo>
                <a:lnTo>
                  <a:pt x="6937" y="0"/>
                </a:lnTo>
                <a:close/>
                <a:moveTo>
                  <a:pt x="6988" y="0"/>
                </a:moveTo>
                <a:lnTo>
                  <a:pt x="5412" y="4324"/>
                </a:lnTo>
                <a:lnTo>
                  <a:pt x="5416" y="4324"/>
                </a:lnTo>
                <a:lnTo>
                  <a:pt x="6992" y="0"/>
                </a:lnTo>
                <a:lnTo>
                  <a:pt x="6988" y="0"/>
                </a:lnTo>
                <a:close/>
                <a:moveTo>
                  <a:pt x="7039" y="0"/>
                </a:moveTo>
                <a:lnTo>
                  <a:pt x="5463" y="4324"/>
                </a:lnTo>
                <a:lnTo>
                  <a:pt x="5467" y="4324"/>
                </a:lnTo>
                <a:lnTo>
                  <a:pt x="7043" y="0"/>
                </a:lnTo>
                <a:lnTo>
                  <a:pt x="7039" y="0"/>
                </a:lnTo>
                <a:close/>
                <a:moveTo>
                  <a:pt x="7090" y="0"/>
                </a:moveTo>
                <a:lnTo>
                  <a:pt x="5515" y="4324"/>
                </a:lnTo>
                <a:lnTo>
                  <a:pt x="5518" y="4324"/>
                </a:lnTo>
                <a:lnTo>
                  <a:pt x="7094" y="0"/>
                </a:lnTo>
                <a:lnTo>
                  <a:pt x="7090" y="0"/>
                </a:lnTo>
                <a:close/>
                <a:moveTo>
                  <a:pt x="7141" y="0"/>
                </a:moveTo>
                <a:lnTo>
                  <a:pt x="5566" y="4324"/>
                </a:lnTo>
                <a:lnTo>
                  <a:pt x="5569" y="4324"/>
                </a:lnTo>
                <a:lnTo>
                  <a:pt x="7145" y="0"/>
                </a:lnTo>
                <a:lnTo>
                  <a:pt x="7141" y="0"/>
                </a:lnTo>
                <a:close/>
                <a:moveTo>
                  <a:pt x="7192" y="0"/>
                </a:moveTo>
                <a:lnTo>
                  <a:pt x="5617" y="4324"/>
                </a:lnTo>
                <a:lnTo>
                  <a:pt x="5620" y="4324"/>
                </a:lnTo>
                <a:lnTo>
                  <a:pt x="7196" y="0"/>
                </a:lnTo>
                <a:lnTo>
                  <a:pt x="7192" y="0"/>
                </a:lnTo>
                <a:close/>
                <a:moveTo>
                  <a:pt x="7244" y="0"/>
                </a:moveTo>
                <a:lnTo>
                  <a:pt x="5668" y="4324"/>
                </a:lnTo>
                <a:lnTo>
                  <a:pt x="5671" y="4324"/>
                </a:lnTo>
                <a:lnTo>
                  <a:pt x="7247" y="0"/>
                </a:lnTo>
                <a:lnTo>
                  <a:pt x="7244" y="0"/>
                </a:lnTo>
                <a:close/>
                <a:moveTo>
                  <a:pt x="7295" y="0"/>
                </a:moveTo>
                <a:lnTo>
                  <a:pt x="5719" y="4324"/>
                </a:lnTo>
                <a:lnTo>
                  <a:pt x="5722" y="4324"/>
                </a:lnTo>
                <a:lnTo>
                  <a:pt x="7298" y="0"/>
                </a:lnTo>
                <a:lnTo>
                  <a:pt x="7295" y="0"/>
                </a:lnTo>
                <a:close/>
                <a:moveTo>
                  <a:pt x="7346" y="0"/>
                </a:moveTo>
                <a:lnTo>
                  <a:pt x="5769" y="4324"/>
                </a:lnTo>
                <a:lnTo>
                  <a:pt x="5772" y="4324"/>
                </a:lnTo>
                <a:lnTo>
                  <a:pt x="7349" y="0"/>
                </a:lnTo>
                <a:lnTo>
                  <a:pt x="7346" y="0"/>
                </a:lnTo>
                <a:close/>
                <a:moveTo>
                  <a:pt x="7397" y="0"/>
                </a:moveTo>
                <a:lnTo>
                  <a:pt x="5820" y="4324"/>
                </a:lnTo>
                <a:lnTo>
                  <a:pt x="5823" y="4324"/>
                </a:lnTo>
                <a:lnTo>
                  <a:pt x="7400" y="0"/>
                </a:lnTo>
                <a:lnTo>
                  <a:pt x="7397" y="0"/>
                </a:lnTo>
                <a:close/>
                <a:moveTo>
                  <a:pt x="7448" y="0"/>
                </a:moveTo>
                <a:lnTo>
                  <a:pt x="5871" y="4324"/>
                </a:lnTo>
                <a:lnTo>
                  <a:pt x="5874" y="4324"/>
                </a:lnTo>
                <a:lnTo>
                  <a:pt x="7451" y="0"/>
                </a:lnTo>
                <a:lnTo>
                  <a:pt x="7448" y="0"/>
                </a:lnTo>
                <a:close/>
                <a:moveTo>
                  <a:pt x="7499" y="0"/>
                </a:moveTo>
                <a:lnTo>
                  <a:pt x="5922" y="4324"/>
                </a:lnTo>
                <a:lnTo>
                  <a:pt x="5926" y="4324"/>
                </a:lnTo>
                <a:lnTo>
                  <a:pt x="7502" y="0"/>
                </a:lnTo>
                <a:lnTo>
                  <a:pt x="7499" y="0"/>
                </a:lnTo>
                <a:close/>
                <a:moveTo>
                  <a:pt x="7550" y="0"/>
                </a:moveTo>
                <a:lnTo>
                  <a:pt x="5973" y="4324"/>
                </a:lnTo>
                <a:lnTo>
                  <a:pt x="5977" y="4324"/>
                </a:lnTo>
                <a:lnTo>
                  <a:pt x="7553" y="0"/>
                </a:lnTo>
                <a:lnTo>
                  <a:pt x="7550" y="0"/>
                </a:lnTo>
                <a:close/>
                <a:moveTo>
                  <a:pt x="7601" y="0"/>
                </a:moveTo>
                <a:lnTo>
                  <a:pt x="6024" y="4324"/>
                </a:lnTo>
                <a:lnTo>
                  <a:pt x="6028" y="4324"/>
                </a:lnTo>
                <a:lnTo>
                  <a:pt x="7605" y="0"/>
                </a:lnTo>
                <a:lnTo>
                  <a:pt x="7601" y="0"/>
                </a:lnTo>
                <a:close/>
                <a:moveTo>
                  <a:pt x="7652" y="0"/>
                </a:moveTo>
                <a:lnTo>
                  <a:pt x="6075" y="4324"/>
                </a:lnTo>
                <a:lnTo>
                  <a:pt x="6079" y="4324"/>
                </a:lnTo>
                <a:lnTo>
                  <a:pt x="7656" y="0"/>
                </a:lnTo>
                <a:lnTo>
                  <a:pt x="7652" y="0"/>
                </a:lnTo>
                <a:close/>
                <a:moveTo>
                  <a:pt x="6126" y="4324"/>
                </a:moveTo>
                <a:lnTo>
                  <a:pt x="6130" y="4324"/>
                </a:lnTo>
                <a:lnTo>
                  <a:pt x="7678" y="79"/>
                </a:lnTo>
                <a:lnTo>
                  <a:pt x="7678" y="69"/>
                </a:lnTo>
                <a:lnTo>
                  <a:pt x="6126" y="4324"/>
                </a:lnTo>
                <a:close/>
                <a:moveTo>
                  <a:pt x="6181" y="4324"/>
                </a:moveTo>
                <a:lnTo>
                  <a:pt x="7678" y="219"/>
                </a:lnTo>
                <a:lnTo>
                  <a:pt x="7678" y="209"/>
                </a:lnTo>
                <a:lnTo>
                  <a:pt x="6178" y="4324"/>
                </a:lnTo>
                <a:lnTo>
                  <a:pt x="6181" y="4324"/>
                </a:lnTo>
                <a:close/>
                <a:moveTo>
                  <a:pt x="6232" y="4324"/>
                </a:moveTo>
                <a:lnTo>
                  <a:pt x="7678" y="358"/>
                </a:lnTo>
                <a:lnTo>
                  <a:pt x="7678" y="349"/>
                </a:lnTo>
                <a:lnTo>
                  <a:pt x="6229" y="4324"/>
                </a:lnTo>
                <a:lnTo>
                  <a:pt x="6232" y="4324"/>
                </a:lnTo>
                <a:close/>
                <a:moveTo>
                  <a:pt x="4333" y="0"/>
                </a:moveTo>
                <a:lnTo>
                  <a:pt x="2756" y="4324"/>
                </a:lnTo>
                <a:lnTo>
                  <a:pt x="2760" y="4324"/>
                </a:lnTo>
                <a:lnTo>
                  <a:pt x="4336" y="0"/>
                </a:lnTo>
                <a:lnTo>
                  <a:pt x="4333" y="0"/>
                </a:lnTo>
                <a:close/>
                <a:moveTo>
                  <a:pt x="4282" y="0"/>
                </a:moveTo>
                <a:lnTo>
                  <a:pt x="2705" y="4324"/>
                </a:lnTo>
                <a:lnTo>
                  <a:pt x="2709" y="4324"/>
                </a:lnTo>
                <a:lnTo>
                  <a:pt x="4285" y="0"/>
                </a:lnTo>
                <a:lnTo>
                  <a:pt x="4282" y="0"/>
                </a:lnTo>
                <a:close/>
                <a:moveTo>
                  <a:pt x="4384" y="0"/>
                </a:moveTo>
                <a:lnTo>
                  <a:pt x="2807" y="4324"/>
                </a:lnTo>
                <a:lnTo>
                  <a:pt x="2811" y="4324"/>
                </a:lnTo>
                <a:lnTo>
                  <a:pt x="4388" y="0"/>
                </a:lnTo>
                <a:lnTo>
                  <a:pt x="4384" y="0"/>
                </a:lnTo>
                <a:close/>
                <a:moveTo>
                  <a:pt x="4435" y="0"/>
                </a:moveTo>
                <a:lnTo>
                  <a:pt x="2858" y="4324"/>
                </a:lnTo>
                <a:lnTo>
                  <a:pt x="2862" y="4324"/>
                </a:lnTo>
                <a:lnTo>
                  <a:pt x="4439" y="0"/>
                </a:lnTo>
                <a:lnTo>
                  <a:pt x="4435" y="0"/>
                </a:lnTo>
                <a:close/>
                <a:moveTo>
                  <a:pt x="4486" y="0"/>
                </a:moveTo>
                <a:lnTo>
                  <a:pt x="2909" y="4324"/>
                </a:lnTo>
                <a:lnTo>
                  <a:pt x="2913" y="4324"/>
                </a:lnTo>
                <a:lnTo>
                  <a:pt x="4490" y="0"/>
                </a:lnTo>
                <a:lnTo>
                  <a:pt x="4486" y="0"/>
                </a:lnTo>
                <a:close/>
                <a:moveTo>
                  <a:pt x="4537" y="0"/>
                </a:moveTo>
                <a:lnTo>
                  <a:pt x="2961" y="4324"/>
                </a:lnTo>
                <a:lnTo>
                  <a:pt x="2964" y="4324"/>
                </a:lnTo>
                <a:lnTo>
                  <a:pt x="4541" y="0"/>
                </a:lnTo>
                <a:lnTo>
                  <a:pt x="4537" y="0"/>
                </a:lnTo>
                <a:close/>
                <a:moveTo>
                  <a:pt x="4588" y="0"/>
                </a:moveTo>
                <a:lnTo>
                  <a:pt x="3012" y="4324"/>
                </a:lnTo>
                <a:lnTo>
                  <a:pt x="3015" y="4324"/>
                </a:lnTo>
                <a:lnTo>
                  <a:pt x="4592" y="0"/>
                </a:lnTo>
                <a:lnTo>
                  <a:pt x="4588" y="0"/>
                </a:lnTo>
                <a:close/>
                <a:moveTo>
                  <a:pt x="4640" y="0"/>
                </a:moveTo>
                <a:lnTo>
                  <a:pt x="3063" y="4324"/>
                </a:lnTo>
                <a:lnTo>
                  <a:pt x="3066" y="4324"/>
                </a:lnTo>
                <a:lnTo>
                  <a:pt x="4643" y="0"/>
                </a:lnTo>
                <a:lnTo>
                  <a:pt x="4640" y="0"/>
                </a:lnTo>
                <a:close/>
                <a:moveTo>
                  <a:pt x="4691" y="0"/>
                </a:moveTo>
                <a:lnTo>
                  <a:pt x="3114" y="4324"/>
                </a:lnTo>
                <a:lnTo>
                  <a:pt x="3117" y="4324"/>
                </a:lnTo>
                <a:lnTo>
                  <a:pt x="4694" y="0"/>
                </a:lnTo>
                <a:lnTo>
                  <a:pt x="4691" y="0"/>
                </a:lnTo>
                <a:close/>
                <a:moveTo>
                  <a:pt x="4742" y="0"/>
                </a:moveTo>
                <a:lnTo>
                  <a:pt x="3165" y="4324"/>
                </a:lnTo>
                <a:lnTo>
                  <a:pt x="3168" y="4324"/>
                </a:lnTo>
                <a:lnTo>
                  <a:pt x="4745" y="0"/>
                </a:lnTo>
                <a:lnTo>
                  <a:pt x="4742" y="0"/>
                </a:lnTo>
                <a:close/>
                <a:moveTo>
                  <a:pt x="4793" y="0"/>
                </a:moveTo>
                <a:lnTo>
                  <a:pt x="3216" y="4324"/>
                </a:lnTo>
                <a:lnTo>
                  <a:pt x="3219" y="4324"/>
                </a:lnTo>
                <a:lnTo>
                  <a:pt x="4796" y="0"/>
                </a:lnTo>
                <a:lnTo>
                  <a:pt x="4793" y="0"/>
                </a:lnTo>
                <a:close/>
                <a:moveTo>
                  <a:pt x="4844" y="0"/>
                </a:moveTo>
                <a:lnTo>
                  <a:pt x="3267" y="4324"/>
                </a:lnTo>
                <a:lnTo>
                  <a:pt x="3270" y="4324"/>
                </a:lnTo>
                <a:lnTo>
                  <a:pt x="4847" y="0"/>
                </a:lnTo>
                <a:lnTo>
                  <a:pt x="4844" y="0"/>
                </a:lnTo>
                <a:close/>
                <a:moveTo>
                  <a:pt x="4895" y="0"/>
                </a:moveTo>
                <a:lnTo>
                  <a:pt x="3318" y="4324"/>
                </a:lnTo>
                <a:lnTo>
                  <a:pt x="3322" y="4324"/>
                </a:lnTo>
                <a:lnTo>
                  <a:pt x="4898" y="0"/>
                </a:lnTo>
                <a:lnTo>
                  <a:pt x="4895" y="0"/>
                </a:lnTo>
                <a:close/>
                <a:moveTo>
                  <a:pt x="4946" y="0"/>
                </a:moveTo>
                <a:lnTo>
                  <a:pt x="3369" y="4324"/>
                </a:lnTo>
                <a:lnTo>
                  <a:pt x="3373" y="4324"/>
                </a:lnTo>
                <a:lnTo>
                  <a:pt x="4949" y="0"/>
                </a:lnTo>
                <a:lnTo>
                  <a:pt x="4946" y="0"/>
                </a:lnTo>
                <a:close/>
                <a:moveTo>
                  <a:pt x="4997" y="0"/>
                </a:moveTo>
                <a:lnTo>
                  <a:pt x="3420" y="4324"/>
                </a:lnTo>
                <a:lnTo>
                  <a:pt x="3424" y="4324"/>
                </a:lnTo>
                <a:lnTo>
                  <a:pt x="5000" y="0"/>
                </a:lnTo>
                <a:lnTo>
                  <a:pt x="4997" y="0"/>
                </a:lnTo>
                <a:close/>
                <a:moveTo>
                  <a:pt x="5048" y="0"/>
                </a:moveTo>
                <a:lnTo>
                  <a:pt x="3471" y="4324"/>
                </a:lnTo>
                <a:lnTo>
                  <a:pt x="3475" y="4324"/>
                </a:lnTo>
                <a:lnTo>
                  <a:pt x="5052" y="0"/>
                </a:lnTo>
                <a:lnTo>
                  <a:pt x="5048" y="0"/>
                </a:lnTo>
                <a:close/>
                <a:moveTo>
                  <a:pt x="5099" y="0"/>
                </a:moveTo>
                <a:lnTo>
                  <a:pt x="3522" y="4324"/>
                </a:lnTo>
                <a:lnTo>
                  <a:pt x="3526" y="4324"/>
                </a:lnTo>
                <a:lnTo>
                  <a:pt x="5103" y="0"/>
                </a:lnTo>
                <a:lnTo>
                  <a:pt x="5099" y="0"/>
                </a:lnTo>
                <a:close/>
                <a:moveTo>
                  <a:pt x="5150" y="0"/>
                </a:moveTo>
                <a:lnTo>
                  <a:pt x="3574" y="4324"/>
                </a:lnTo>
                <a:lnTo>
                  <a:pt x="3577" y="4324"/>
                </a:lnTo>
                <a:lnTo>
                  <a:pt x="5154" y="0"/>
                </a:lnTo>
                <a:lnTo>
                  <a:pt x="5150" y="0"/>
                </a:lnTo>
                <a:close/>
                <a:moveTo>
                  <a:pt x="5201" y="0"/>
                </a:moveTo>
                <a:lnTo>
                  <a:pt x="3625" y="4324"/>
                </a:lnTo>
                <a:lnTo>
                  <a:pt x="3628" y="4324"/>
                </a:lnTo>
                <a:lnTo>
                  <a:pt x="5205" y="0"/>
                </a:lnTo>
                <a:lnTo>
                  <a:pt x="5201" y="0"/>
                </a:lnTo>
                <a:close/>
                <a:moveTo>
                  <a:pt x="5252" y="0"/>
                </a:moveTo>
                <a:lnTo>
                  <a:pt x="3676" y="4324"/>
                </a:lnTo>
                <a:lnTo>
                  <a:pt x="3679" y="4324"/>
                </a:lnTo>
                <a:lnTo>
                  <a:pt x="5256" y="0"/>
                </a:lnTo>
                <a:lnTo>
                  <a:pt x="5252" y="0"/>
                </a:lnTo>
                <a:close/>
                <a:moveTo>
                  <a:pt x="5304" y="0"/>
                </a:moveTo>
                <a:lnTo>
                  <a:pt x="3727" y="4324"/>
                </a:lnTo>
                <a:lnTo>
                  <a:pt x="3730" y="4324"/>
                </a:lnTo>
                <a:lnTo>
                  <a:pt x="5307" y="0"/>
                </a:lnTo>
                <a:lnTo>
                  <a:pt x="5304" y="0"/>
                </a:lnTo>
                <a:close/>
                <a:moveTo>
                  <a:pt x="5355" y="0"/>
                </a:moveTo>
                <a:lnTo>
                  <a:pt x="3778" y="4324"/>
                </a:lnTo>
                <a:lnTo>
                  <a:pt x="3781" y="4324"/>
                </a:lnTo>
                <a:lnTo>
                  <a:pt x="5358" y="0"/>
                </a:lnTo>
                <a:lnTo>
                  <a:pt x="5355" y="0"/>
                </a:lnTo>
                <a:close/>
                <a:moveTo>
                  <a:pt x="5406" y="0"/>
                </a:moveTo>
                <a:lnTo>
                  <a:pt x="3829" y="4324"/>
                </a:lnTo>
                <a:lnTo>
                  <a:pt x="3832" y="4324"/>
                </a:lnTo>
                <a:lnTo>
                  <a:pt x="5409" y="0"/>
                </a:lnTo>
                <a:lnTo>
                  <a:pt x="5406" y="0"/>
                </a:lnTo>
                <a:close/>
                <a:moveTo>
                  <a:pt x="5457" y="0"/>
                </a:moveTo>
                <a:lnTo>
                  <a:pt x="3880" y="4324"/>
                </a:lnTo>
                <a:lnTo>
                  <a:pt x="3883" y="4324"/>
                </a:lnTo>
                <a:lnTo>
                  <a:pt x="5460" y="0"/>
                </a:lnTo>
                <a:lnTo>
                  <a:pt x="5457" y="0"/>
                </a:lnTo>
                <a:close/>
                <a:moveTo>
                  <a:pt x="5508" y="0"/>
                </a:moveTo>
                <a:lnTo>
                  <a:pt x="3931" y="4324"/>
                </a:lnTo>
                <a:lnTo>
                  <a:pt x="3934" y="4324"/>
                </a:lnTo>
                <a:lnTo>
                  <a:pt x="5511" y="0"/>
                </a:lnTo>
                <a:lnTo>
                  <a:pt x="5508" y="0"/>
                </a:lnTo>
                <a:close/>
                <a:moveTo>
                  <a:pt x="5559" y="0"/>
                </a:moveTo>
                <a:lnTo>
                  <a:pt x="3982" y="4324"/>
                </a:lnTo>
                <a:lnTo>
                  <a:pt x="3986" y="4324"/>
                </a:lnTo>
                <a:lnTo>
                  <a:pt x="5562" y="0"/>
                </a:lnTo>
                <a:lnTo>
                  <a:pt x="5559" y="0"/>
                </a:lnTo>
                <a:close/>
                <a:moveTo>
                  <a:pt x="5610" y="0"/>
                </a:moveTo>
                <a:lnTo>
                  <a:pt x="4033" y="4324"/>
                </a:lnTo>
                <a:lnTo>
                  <a:pt x="4037" y="4324"/>
                </a:lnTo>
                <a:lnTo>
                  <a:pt x="5613" y="0"/>
                </a:lnTo>
                <a:lnTo>
                  <a:pt x="5610" y="0"/>
                </a:lnTo>
                <a:close/>
                <a:moveTo>
                  <a:pt x="5661" y="0"/>
                </a:moveTo>
                <a:lnTo>
                  <a:pt x="4084" y="4324"/>
                </a:lnTo>
                <a:lnTo>
                  <a:pt x="4088" y="4324"/>
                </a:lnTo>
                <a:lnTo>
                  <a:pt x="5665" y="0"/>
                </a:lnTo>
                <a:lnTo>
                  <a:pt x="5661" y="0"/>
                </a:lnTo>
                <a:close/>
                <a:moveTo>
                  <a:pt x="5712" y="0"/>
                </a:moveTo>
                <a:lnTo>
                  <a:pt x="4135" y="4324"/>
                </a:lnTo>
                <a:lnTo>
                  <a:pt x="4139" y="4324"/>
                </a:lnTo>
                <a:lnTo>
                  <a:pt x="5716" y="0"/>
                </a:lnTo>
                <a:lnTo>
                  <a:pt x="5712" y="0"/>
                </a:lnTo>
                <a:close/>
                <a:moveTo>
                  <a:pt x="5762" y="0"/>
                </a:moveTo>
                <a:lnTo>
                  <a:pt x="4186" y="4324"/>
                </a:lnTo>
                <a:lnTo>
                  <a:pt x="4190" y="4324"/>
                </a:lnTo>
                <a:lnTo>
                  <a:pt x="5766" y="0"/>
                </a:lnTo>
                <a:lnTo>
                  <a:pt x="5762" y="0"/>
                </a:lnTo>
                <a:close/>
                <a:moveTo>
                  <a:pt x="5813" y="0"/>
                </a:moveTo>
                <a:lnTo>
                  <a:pt x="4238" y="4324"/>
                </a:lnTo>
                <a:lnTo>
                  <a:pt x="4241" y="4324"/>
                </a:lnTo>
                <a:lnTo>
                  <a:pt x="5817" y="0"/>
                </a:lnTo>
                <a:lnTo>
                  <a:pt x="5813" y="0"/>
                </a:lnTo>
                <a:close/>
                <a:moveTo>
                  <a:pt x="5864" y="0"/>
                </a:moveTo>
                <a:lnTo>
                  <a:pt x="4289" y="4324"/>
                </a:lnTo>
                <a:lnTo>
                  <a:pt x="4292" y="4324"/>
                </a:lnTo>
                <a:lnTo>
                  <a:pt x="5868" y="0"/>
                </a:lnTo>
                <a:lnTo>
                  <a:pt x="5864" y="0"/>
                </a:lnTo>
                <a:close/>
                <a:moveTo>
                  <a:pt x="5915" y="0"/>
                </a:moveTo>
                <a:lnTo>
                  <a:pt x="4340" y="4324"/>
                </a:lnTo>
                <a:lnTo>
                  <a:pt x="4343" y="4324"/>
                </a:lnTo>
                <a:lnTo>
                  <a:pt x="5919" y="0"/>
                </a:lnTo>
                <a:lnTo>
                  <a:pt x="5915" y="0"/>
                </a:lnTo>
                <a:close/>
                <a:moveTo>
                  <a:pt x="5967" y="0"/>
                </a:moveTo>
                <a:lnTo>
                  <a:pt x="4391" y="4324"/>
                </a:lnTo>
                <a:lnTo>
                  <a:pt x="4394" y="4324"/>
                </a:lnTo>
                <a:lnTo>
                  <a:pt x="5970" y="0"/>
                </a:lnTo>
                <a:lnTo>
                  <a:pt x="5967" y="0"/>
                </a:lnTo>
                <a:close/>
                <a:moveTo>
                  <a:pt x="6018" y="0"/>
                </a:moveTo>
                <a:lnTo>
                  <a:pt x="4442" y="4324"/>
                </a:lnTo>
                <a:lnTo>
                  <a:pt x="4445" y="4324"/>
                </a:lnTo>
                <a:lnTo>
                  <a:pt x="6021" y="0"/>
                </a:lnTo>
                <a:lnTo>
                  <a:pt x="6018" y="0"/>
                </a:lnTo>
                <a:close/>
                <a:moveTo>
                  <a:pt x="6069" y="0"/>
                </a:moveTo>
                <a:lnTo>
                  <a:pt x="4493" y="4324"/>
                </a:lnTo>
                <a:lnTo>
                  <a:pt x="4496" y="4324"/>
                </a:lnTo>
                <a:lnTo>
                  <a:pt x="6072" y="0"/>
                </a:lnTo>
                <a:lnTo>
                  <a:pt x="6069" y="0"/>
                </a:lnTo>
                <a:close/>
                <a:moveTo>
                  <a:pt x="6120" y="0"/>
                </a:moveTo>
                <a:lnTo>
                  <a:pt x="4544" y="4324"/>
                </a:lnTo>
                <a:lnTo>
                  <a:pt x="4547" y="4324"/>
                </a:lnTo>
                <a:lnTo>
                  <a:pt x="6123" y="0"/>
                </a:lnTo>
                <a:lnTo>
                  <a:pt x="6120" y="0"/>
                </a:lnTo>
                <a:close/>
                <a:moveTo>
                  <a:pt x="6171" y="0"/>
                </a:moveTo>
                <a:lnTo>
                  <a:pt x="4595" y="4324"/>
                </a:lnTo>
                <a:lnTo>
                  <a:pt x="4599" y="4324"/>
                </a:lnTo>
                <a:lnTo>
                  <a:pt x="6174" y="0"/>
                </a:lnTo>
                <a:lnTo>
                  <a:pt x="6171" y="0"/>
                </a:lnTo>
                <a:close/>
                <a:moveTo>
                  <a:pt x="6222" y="0"/>
                </a:moveTo>
                <a:lnTo>
                  <a:pt x="4646" y="4324"/>
                </a:lnTo>
                <a:lnTo>
                  <a:pt x="4650" y="4324"/>
                </a:lnTo>
                <a:lnTo>
                  <a:pt x="6225" y="0"/>
                </a:lnTo>
                <a:lnTo>
                  <a:pt x="6222" y="0"/>
                </a:lnTo>
                <a:close/>
                <a:moveTo>
                  <a:pt x="6273" y="0"/>
                </a:moveTo>
                <a:lnTo>
                  <a:pt x="4697" y="4324"/>
                </a:lnTo>
                <a:lnTo>
                  <a:pt x="4701" y="4324"/>
                </a:lnTo>
                <a:lnTo>
                  <a:pt x="6276" y="0"/>
                </a:lnTo>
                <a:lnTo>
                  <a:pt x="6273" y="0"/>
                </a:lnTo>
                <a:close/>
                <a:moveTo>
                  <a:pt x="6324" y="0"/>
                </a:moveTo>
                <a:lnTo>
                  <a:pt x="4748" y="4324"/>
                </a:lnTo>
                <a:lnTo>
                  <a:pt x="4752" y="4324"/>
                </a:lnTo>
                <a:lnTo>
                  <a:pt x="6328" y="0"/>
                </a:lnTo>
                <a:lnTo>
                  <a:pt x="6324" y="0"/>
                </a:lnTo>
                <a:close/>
                <a:moveTo>
                  <a:pt x="6375" y="0"/>
                </a:moveTo>
                <a:lnTo>
                  <a:pt x="4799" y="4324"/>
                </a:lnTo>
                <a:lnTo>
                  <a:pt x="4803" y="4324"/>
                </a:lnTo>
                <a:lnTo>
                  <a:pt x="6379" y="0"/>
                </a:lnTo>
                <a:lnTo>
                  <a:pt x="6375" y="0"/>
                </a:lnTo>
                <a:close/>
                <a:moveTo>
                  <a:pt x="6426" y="0"/>
                </a:moveTo>
                <a:lnTo>
                  <a:pt x="4850" y="4324"/>
                </a:lnTo>
                <a:lnTo>
                  <a:pt x="4854" y="4324"/>
                </a:lnTo>
                <a:lnTo>
                  <a:pt x="6430" y="0"/>
                </a:lnTo>
                <a:lnTo>
                  <a:pt x="6426" y="0"/>
                </a:lnTo>
                <a:close/>
                <a:moveTo>
                  <a:pt x="6477" y="0"/>
                </a:moveTo>
                <a:lnTo>
                  <a:pt x="4902" y="4324"/>
                </a:lnTo>
                <a:lnTo>
                  <a:pt x="4905" y="4324"/>
                </a:lnTo>
                <a:lnTo>
                  <a:pt x="6481" y="0"/>
                </a:lnTo>
                <a:lnTo>
                  <a:pt x="6477" y="0"/>
                </a:lnTo>
                <a:close/>
                <a:moveTo>
                  <a:pt x="6528" y="0"/>
                </a:moveTo>
                <a:lnTo>
                  <a:pt x="4953" y="4324"/>
                </a:lnTo>
                <a:lnTo>
                  <a:pt x="4956" y="4324"/>
                </a:lnTo>
                <a:lnTo>
                  <a:pt x="6532" y="0"/>
                </a:lnTo>
                <a:lnTo>
                  <a:pt x="6528" y="0"/>
                </a:lnTo>
                <a:close/>
                <a:moveTo>
                  <a:pt x="6283" y="4324"/>
                </a:moveTo>
                <a:lnTo>
                  <a:pt x="7678" y="498"/>
                </a:lnTo>
                <a:lnTo>
                  <a:pt x="7678" y="489"/>
                </a:lnTo>
                <a:lnTo>
                  <a:pt x="6280" y="4324"/>
                </a:lnTo>
                <a:lnTo>
                  <a:pt x="6283" y="4324"/>
                </a:lnTo>
                <a:close/>
                <a:moveTo>
                  <a:pt x="6334" y="4324"/>
                </a:moveTo>
                <a:lnTo>
                  <a:pt x="7678" y="639"/>
                </a:lnTo>
                <a:lnTo>
                  <a:pt x="7678" y="630"/>
                </a:lnTo>
                <a:lnTo>
                  <a:pt x="6331" y="4324"/>
                </a:lnTo>
                <a:lnTo>
                  <a:pt x="6334" y="4324"/>
                </a:lnTo>
                <a:close/>
                <a:moveTo>
                  <a:pt x="6385" y="4324"/>
                </a:moveTo>
                <a:lnTo>
                  <a:pt x="7678" y="779"/>
                </a:lnTo>
                <a:lnTo>
                  <a:pt x="7678" y="770"/>
                </a:lnTo>
                <a:lnTo>
                  <a:pt x="6382" y="4324"/>
                </a:lnTo>
                <a:lnTo>
                  <a:pt x="6385" y="4324"/>
                </a:lnTo>
                <a:close/>
                <a:moveTo>
                  <a:pt x="6436" y="4324"/>
                </a:moveTo>
                <a:lnTo>
                  <a:pt x="7678" y="919"/>
                </a:lnTo>
                <a:lnTo>
                  <a:pt x="7678" y="910"/>
                </a:lnTo>
                <a:lnTo>
                  <a:pt x="6433" y="4324"/>
                </a:lnTo>
                <a:lnTo>
                  <a:pt x="6436" y="4324"/>
                </a:lnTo>
                <a:close/>
                <a:moveTo>
                  <a:pt x="6487" y="4324"/>
                </a:moveTo>
                <a:lnTo>
                  <a:pt x="7678" y="1059"/>
                </a:lnTo>
                <a:lnTo>
                  <a:pt x="7678" y="1050"/>
                </a:lnTo>
                <a:lnTo>
                  <a:pt x="6484" y="4324"/>
                </a:lnTo>
                <a:lnTo>
                  <a:pt x="6487" y="4324"/>
                </a:lnTo>
                <a:close/>
                <a:moveTo>
                  <a:pt x="6539" y="4324"/>
                </a:moveTo>
                <a:lnTo>
                  <a:pt x="7678" y="1199"/>
                </a:lnTo>
                <a:lnTo>
                  <a:pt x="7678" y="1190"/>
                </a:lnTo>
                <a:lnTo>
                  <a:pt x="6535" y="4324"/>
                </a:lnTo>
                <a:lnTo>
                  <a:pt x="6539" y="4324"/>
                </a:lnTo>
                <a:close/>
                <a:moveTo>
                  <a:pt x="6590" y="4324"/>
                </a:moveTo>
                <a:lnTo>
                  <a:pt x="7678" y="1339"/>
                </a:lnTo>
                <a:lnTo>
                  <a:pt x="7678" y="1330"/>
                </a:lnTo>
                <a:lnTo>
                  <a:pt x="6586" y="4324"/>
                </a:lnTo>
                <a:lnTo>
                  <a:pt x="6590" y="4324"/>
                </a:lnTo>
                <a:close/>
                <a:moveTo>
                  <a:pt x="6641" y="4324"/>
                </a:moveTo>
                <a:lnTo>
                  <a:pt x="7678" y="1479"/>
                </a:lnTo>
                <a:lnTo>
                  <a:pt x="7678" y="1470"/>
                </a:lnTo>
                <a:lnTo>
                  <a:pt x="6637" y="4324"/>
                </a:lnTo>
                <a:lnTo>
                  <a:pt x="6641" y="4324"/>
                </a:lnTo>
                <a:close/>
                <a:moveTo>
                  <a:pt x="6692" y="4324"/>
                </a:moveTo>
                <a:lnTo>
                  <a:pt x="7678" y="1619"/>
                </a:lnTo>
                <a:lnTo>
                  <a:pt x="7678" y="1610"/>
                </a:lnTo>
                <a:lnTo>
                  <a:pt x="6688" y="4324"/>
                </a:lnTo>
                <a:lnTo>
                  <a:pt x="6692" y="4324"/>
                </a:lnTo>
                <a:close/>
                <a:moveTo>
                  <a:pt x="6743" y="4324"/>
                </a:moveTo>
                <a:lnTo>
                  <a:pt x="7678" y="1760"/>
                </a:lnTo>
                <a:lnTo>
                  <a:pt x="7678" y="1751"/>
                </a:lnTo>
                <a:lnTo>
                  <a:pt x="6739" y="4324"/>
                </a:lnTo>
                <a:lnTo>
                  <a:pt x="6743" y="4324"/>
                </a:lnTo>
                <a:close/>
                <a:moveTo>
                  <a:pt x="6794" y="4324"/>
                </a:moveTo>
                <a:lnTo>
                  <a:pt x="7678" y="1900"/>
                </a:lnTo>
                <a:lnTo>
                  <a:pt x="7678" y="1890"/>
                </a:lnTo>
                <a:lnTo>
                  <a:pt x="6791" y="4324"/>
                </a:lnTo>
                <a:lnTo>
                  <a:pt x="6794" y="4324"/>
                </a:lnTo>
                <a:close/>
                <a:moveTo>
                  <a:pt x="6845" y="4324"/>
                </a:moveTo>
                <a:lnTo>
                  <a:pt x="7678" y="2040"/>
                </a:lnTo>
                <a:lnTo>
                  <a:pt x="7678" y="2030"/>
                </a:lnTo>
                <a:lnTo>
                  <a:pt x="6842" y="4324"/>
                </a:lnTo>
                <a:lnTo>
                  <a:pt x="6845" y="4324"/>
                </a:lnTo>
                <a:close/>
                <a:moveTo>
                  <a:pt x="6896" y="4324"/>
                </a:moveTo>
                <a:lnTo>
                  <a:pt x="7678" y="2180"/>
                </a:lnTo>
                <a:lnTo>
                  <a:pt x="7678" y="2170"/>
                </a:lnTo>
                <a:lnTo>
                  <a:pt x="6893" y="4324"/>
                </a:lnTo>
                <a:lnTo>
                  <a:pt x="6896" y="4324"/>
                </a:lnTo>
                <a:close/>
                <a:moveTo>
                  <a:pt x="6947" y="4324"/>
                </a:moveTo>
                <a:lnTo>
                  <a:pt x="7678" y="2320"/>
                </a:lnTo>
                <a:lnTo>
                  <a:pt x="7678" y="2310"/>
                </a:lnTo>
                <a:lnTo>
                  <a:pt x="6944" y="4324"/>
                </a:lnTo>
                <a:lnTo>
                  <a:pt x="6947" y="4324"/>
                </a:lnTo>
                <a:close/>
                <a:moveTo>
                  <a:pt x="6998" y="4324"/>
                </a:moveTo>
                <a:lnTo>
                  <a:pt x="7678" y="2460"/>
                </a:lnTo>
                <a:lnTo>
                  <a:pt x="7678" y="2450"/>
                </a:lnTo>
                <a:lnTo>
                  <a:pt x="6995" y="4324"/>
                </a:lnTo>
                <a:lnTo>
                  <a:pt x="6998" y="4324"/>
                </a:lnTo>
                <a:close/>
                <a:moveTo>
                  <a:pt x="7049" y="4324"/>
                </a:moveTo>
                <a:lnTo>
                  <a:pt x="7678" y="2600"/>
                </a:lnTo>
                <a:lnTo>
                  <a:pt x="7678" y="2590"/>
                </a:lnTo>
                <a:lnTo>
                  <a:pt x="7046" y="4324"/>
                </a:lnTo>
                <a:lnTo>
                  <a:pt x="7049" y="4324"/>
                </a:lnTo>
                <a:close/>
                <a:moveTo>
                  <a:pt x="7100" y="4324"/>
                </a:moveTo>
                <a:lnTo>
                  <a:pt x="7678" y="2741"/>
                </a:lnTo>
                <a:lnTo>
                  <a:pt x="7678" y="2731"/>
                </a:lnTo>
                <a:lnTo>
                  <a:pt x="7097" y="4324"/>
                </a:lnTo>
                <a:lnTo>
                  <a:pt x="7100" y="4324"/>
                </a:lnTo>
                <a:close/>
                <a:moveTo>
                  <a:pt x="7151" y="4324"/>
                </a:moveTo>
                <a:lnTo>
                  <a:pt x="7678" y="2880"/>
                </a:lnTo>
                <a:lnTo>
                  <a:pt x="7678" y="2871"/>
                </a:lnTo>
                <a:lnTo>
                  <a:pt x="7148" y="4324"/>
                </a:lnTo>
                <a:lnTo>
                  <a:pt x="7151" y="4324"/>
                </a:lnTo>
                <a:close/>
                <a:moveTo>
                  <a:pt x="7203" y="4324"/>
                </a:moveTo>
                <a:lnTo>
                  <a:pt x="7678" y="3020"/>
                </a:lnTo>
                <a:lnTo>
                  <a:pt x="7678" y="3011"/>
                </a:lnTo>
                <a:lnTo>
                  <a:pt x="7199" y="4324"/>
                </a:lnTo>
                <a:lnTo>
                  <a:pt x="7203" y="4324"/>
                </a:lnTo>
                <a:close/>
                <a:moveTo>
                  <a:pt x="7254" y="4324"/>
                </a:moveTo>
                <a:lnTo>
                  <a:pt x="7678" y="3160"/>
                </a:lnTo>
                <a:lnTo>
                  <a:pt x="7678" y="3151"/>
                </a:lnTo>
                <a:lnTo>
                  <a:pt x="7250" y="4324"/>
                </a:lnTo>
                <a:lnTo>
                  <a:pt x="7254" y="4324"/>
                </a:lnTo>
                <a:close/>
                <a:moveTo>
                  <a:pt x="7305" y="4324"/>
                </a:moveTo>
                <a:lnTo>
                  <a:pt x="7678" y="3300"/>
                </a:lnTo>
                <a:lnTo>
                  <a:pt x="7678" y="3291"/>
                </a:lnTo>
                <a:lnTo>
                  <a:pt x="7301" y="4324"/>
                </a:lnTo>
                <a:lnTo>
                  <a:pt x="7305" y="4324"/>
                </a:lnTo>
                <a:close/>
                <a:moveTo>
                  <a:pt x="7356" y="4324"/>
                </a:moveTo>
                <a:lnTo>
                  <a:pt x="7678" y="3440"/>
                </a:lnTo>
                <a:lnTo>
                  <a:pt x="7678" y="3431"/>
                </a:lnTo>
                <a:lnTo>
                  <a:pt x="7352" y="4324"/>
                </a:lnTo>
                <a:lnTo>
                  <a:pt x="7356" y="4324"/>
                </a:lnTo>
                <a:close/>
                <a:moveTo>
                  <a:pt x="7407" y="4324"/>
                </a:moveTo>
                <a:lnTo>
                  <a:pt x="7678" y="3580"/>
                </a:lnTo>
                <a:lnTo>
                  <a:pt x="7678" y="3571"/>
                </a:lnTo>
                <a:lnTo>
                  <a:pt x="7403" y="4324"/>
                </a:lnTo>
                <a:lnTo>
                  <a:pt x="7407" y="4324"/>
                </a:lnTo>
                <a:close/>
                <a:moveTo>
                  <a:pt x="7458" y="4324"/>
                </a:moveTo>
                <a:lnTo>
                  <a:pt x="7678" y="3720"/>
                </a:lnTo>
                <a:lnTo>
                  <a:pt x="7678" y="3711"/>
                </a:lnTo>
                <a:lnTo>
                  <a:pt x="7455" y="4324"/>
                </a:lnTo>
                <a:lnTo>
                  <a:pt x="7458" y="4324"/>
                </a:lnTo>
                <a:close/>
                <a:moveTo>
                  <a:pt x="7509" y="4324"/>
                </a:moveTo>
                <a:lnTo>
                  <a:pt x="7678" y="3861"/>
                </a:lnTo>
                <a:lnTo>
                  <a:pt x="7678" y="3852"/>
                </a:lnTo>
                <a:lnTo>
                  <a:pt x="7506" y="4324"/>
                </a:lnTo>
                <a:lnTo>
                  <a:pt x="7509" y="4324"/>
                </a:lnTo>
                <a:close/>
                <a:moveTo>
                  <a:pt x="7560" y="4324"/>
                </a:moveTo>
                <a:lnTo>
                  <a:pt x="7678" y="4001"/>
                </a:lnTo>
                <a:lnTo>
                  <a:pt x="7678" y="3992"/>
                </a:lnTo>
                <a:lnTo>
                  <a:pt x="7557" y="4324"/>
                </a:lnTo>
                <a:lnTo>
                  <a:pt x="7560" y="4324"/>
                </a:lnTo>
                <a:close/>
                <a:moveTo>
                  <a:pt x="7611" y="4324"/>
                </a:moveTo>
                <a:lnTo>
                  <a:pt x="7678" y="4141"/>
                </a:lnTo>
                <a:lnTo>
                  <a:pt x="7678" y="4132"/>
                </a:lnTo>
                <a:lnTo>
                  <a:pt x="7608" y="4324"/>
                </a:lnTo>
                <a:lnTo>
                  <a:pt x="7611" y="4324"/>
                </a:lnTo>
                <a:close/>
                <a:moveTo>
                  <a:pt x="7662" y="4324"/>
                </a:moveTo>
                <a:lnTo>
                  <a:pt x="7678" y="4281"/>
                </a:lnTo>
                <a:lnTo>
                  <a:pt x="7678" y="4272"/>
                </a:lnTo>
                <a:lnTo>
                  <a:pt x="7659" y="4324"/>
                </a:lnTo>
                <a:lnTo>
                  <a:pt x="7662" y="4324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Palatino Linotype" panose="02040502050505030304"/>
              <a:ea typeface="+mn-ea"/>
              <a:cs typeface="+mn-cs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3FCBB03-4949-2C46-A84A-83F9A2BB5BA1}"/>
              </a:ext>
            </a:extLst>
          </p:cNvPr>
          <p:cNvCxnSpPr>
            <a:cxnSpLocks/>
          </p:cNvCxnSpPr>
          <p:nvPr/>
        </p:nvCxnSpPr>
        <p:spPr>
          <a:xfrm flipH="1">
            <a:off x="11292043" y="6457730"/>
            <a:ext cx="51773" cy="15464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60EB8D34-3909-B447-8C83-8FBF30B02D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3405" y="1981199"/>
            <a:ext cx="10716095" cy="3154680"/>
          </a:xfrm>
          <a:prstGeom prst="rect">
            <a:avLst/>
          </a:prstGeom>
        </p:spPr>
        <p:txBody>
          <a:bodyPr lIns="0" rIns="0" anchor="ctr" anchorCtr="0"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7200" b="1" i="0" kern="1200" spc="-150" dirty="0">
                <a:solidFill>
                  <a:schemeClr val="accent1"/>
                </a:solidFill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Master transition slide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D99463-836C-4C4D-9DC8-066C3843B0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227" y="6308513"/>
            <a:ext cx="2889504" cy="406332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01F139A-C6F5-4C73-B1CD-93C4586C3F45}"/>
              </a:ext>
            </a:extLst>
          </p:cNvPr>
          <p:cNvCxnSpPr>
            <a:cxnSpLocks/>
          </p:cNvCxnSpPr>
          <p:nvPr userDrawn="1"/>
        </p:nvCxnSpPr>
        <p:spPr>
          <a:xfrm flipH="1">
            <a:off x="11292043" y="6457730"/>
            <a:ext cx="51773" cy="15464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922230AA-6934-48A5-A493-7F22BD65B5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0227" y="6308513"/>
            <a:ext cx="2889504" cy="40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0950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ty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2DDFDE7-375F-314B-9A1C-60025A97E48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1" y="484188"/>
            <a:ext cx="5676900" cy="49688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1" i="1" spc="-150">
                <a:solidFill>
                  <a:schemeClr val="accent1"/>
                </a:solidFill>
                <a:latin typeface="Book Antiqua" panose="0204060205030503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Slide Subject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F243AB2A-F8AB-AC4B-9628-BB82EEC8D8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6752" y="6494870"/>
            <a:ext cx="486149" cy="30280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400" b="1" i="0">
                <a:solidFill>
                  <a:schemeClr val="accent1"/>
                </a:solidFill>
                <a:latin typeface="Book Antiqua" panose="02040602050305030304" pitchFamily="18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A5447E-0822-1949-A150-34FFF811F168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004684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4684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07419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with Bullet Col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60F1F-8420-7245-B2FF-0C37EE8D055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0976" y="2599000"/>
            <a:ext cx="10287000" cy="315410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SzPct val="100000"/>
              <a:defRPr sz="2400">
                <a:latin typeface="Book Antiqua" panose="02040602050305030304" pitchFamily="18" charset="0"/>
              </a:defRPr>
            </a:lvl1pPr>
            <a:lvl2pPr marL="685800" indent="-228600">
              <a:buClr>
                <a:schemeClr val="accent2"/>
              </a:buClr>
              <a:buSzPct val="80000"/>
              <a:buFont typeface="Airborne" panose="02000000000000000000" pitchFamily="2" charset="0"/>
              <a:buChar char="&gt;"/>
              <a:defRPr sz="2000">
                <a:latin typeface="Book Antiqua" panose="02040602050305030304" pitchFamily="18" charset="0"/>
              </a:defRPr>
            </a:lvl2pPr>
            <a:lvl3pPr marL="1143000" indent="-228600">
              <a:buClr>
                <a:schemeClr val="accent1"/>
              </a:buClr>
              <a:buSzPct val="60000"/>
              <a:buFont typeface="Courier New" panose="02070309020205020404" pitchFamily="49" charset="0"/>
              <a:buChar char="o"/>
              <a:defRPr sz="1800">
                <a:latin typeface="Book Antiqua" panose="02040602050305030304" pitchFamily="18" charset="0"/>
              </a:defRPr>
            </a:lvl3pPr>
            <a:lvl4pPr marL="1600200" indent="-228600">
              <a:buClr>
                <a:schemeClr val="accent2"/>
              </a:buClr>
              <a:buSzPct val="102000"/>
              <a:buFont typeface="BoomerSerif Book" panose="02000505000000020004" pitchFamily="2" charset="0"/>
              <a:buChar char="−"/>
              <a:defRPr sz="1600">
                <a:latin typeface="Book Antiqua" panose="02040602050305030304" pitchFamily="18" charset="0"/>
              </a:defRPr>
            </a:lvl4pPr>
            <a:lvl5pPr>
              <a:buClr>
                <a:schemeClr val="accent1"/>
              </a:buClr>
              <a:defRPr sz="1600"/>
            </a:lvl5pPr>
          </a:lstStyle>
          <a:p>
            <a:r>
              <a:rPr lang="en-US" altLang="en-US" dirty="0"/>
              <a:t>First level of information</a:t>
            </a:r>
          </a:p>
          <a:p>
            <a:pPr lvl="1"/>
            <a:r>
              <a:rPr lang="en-US" altLang="en-US" dirty="0"/>
              <a:t>Second level of information</a:t>
            </a:r>
          </a:p>
          <a:p>
            <a:pPr lvl="2"/>
            <a:r>
              <a:rPr lang="en-US" dirty="0"/>
              <a:t>Third level of information</a:t>
            </a:r>
          </a:p>
          <a:p>
            <a:pPr lvl="3"/>
            <a:r>
              <a:rPr lang="en-US" dirty="0"/>
              <a:t>Fourth level of information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81A84B0-A5FA-E24E-8EA6-2E5D973194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0976" y="1417320"/>
            <a:ext cx="10287000" cy="5669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i="0" kern="1200" spc="-150" dirty="0">
                <a:solidFill>
                  <a:schemeClr val="accent1"/>
                </a:solidFill>
                <a:latin typeface="Book Antiqua" panose="02040602050305030304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Slide header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70F6EC1-3445-BE46-BE39-80B2EDCC0EA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0976" y="2019102"/>
            <a:ext cx="10287000" cy="568323"/>
          </a:xfrm>
          <a:prstGeom prst="rect">
            <a:avLst/>
          </a:prstGeom>
        </p:spPr>
        <p:txBody>
          <a:bodyPr tIns="0"/>
          <a:lstStyle>
            <a:lvl1pPr marL="0" marR="0" indent="0" algn="l" defTabSz="914400" rtl="0" eaLnBrk="1" fontAlgn="auto" latinLnBrk="0" hangingPunct="1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i="1" spc="-150">
                <a:solidFill>
                  <a:schemeClr val="accent1"/>
                </a:solidFill>
                <a:latin typeface="Book Antiqua" panose="0204060205030503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7A318342-83FF-614F-9507-07719F0181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1" y="484188"/>
            <a:ext cx="5676900" cy="49688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1" i="1" spc="-150">
                <a:solidFill>
                  <a:schemeClr val="accent1"/>
                </a:solidFill>
                <a:latin typeface="Book Antiqua" panose="0204060205030503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Slide Subject</a:t>
            </a:r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66793CDC-8D41-324C-94B0-079D1F3A6C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6752" y="6494870"/>
            <a:ext cx="486149" cy="30280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400" b="1" i="0">
                <a:solidFill>
                  <a:schemeClr val="accent1"/>
                </a:solidFill>
                <a:latin typeface="Book Antiqua" panose="02040602050305030304" pitchFamily="18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A5447E-0822-1949-A150-34FFF811F168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004684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4684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1430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60F1F-8420-7245-B2FF-0C37EE8D055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0976" y="2599000"/>
            <a:ext cx="6058445" cy="319991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SzPct val="100000"/>
              <a:defRPr sz="2400">
                <a:latin typeface="Book Antiqua" panose="02040602050305030304" pitchFamily="18" charset="0"/>
              </a:defRPr>
            </a:lvl1pPr>
            <a:lvl2pPr marL="685800" indent="-228600">
              <a:buClr>
                <a:schemeClr val="accent2"/>
              </a:buClr>
              <a:buSzPct val="80000"/>
              <a:buFont typeface="Airborne" panose="02000000000000000000" pitchFamily="2" charset="0"/>
              <a:buChar char="&gt;"/>
              <a:defRPr sz="2000">
                <a:latin typeface="Book Antiqua" panose="02040602050305030304" pitchFamily="18" charset="0"/>
              </a:defRPr>
            </a:lvl2pPr>
            <a:lvl3pPr marL="1143000" indent="-228600">
              <a:buClr>
                <a:schemeClr val="accent1"/>
              </a:buClr>
              <a:buSzPct val="60000"/>
              <a:buFont typeface="Courier New" panose="02070309020205020404" pitchFamily="49" charset="0"/>
              <a:buChar char="o"/>
              <a:defRPr sz="1800">
                <a:latin typeface="Book Antiqua" panose="02040602050305030304" pitchFamily="18" charset="0"/>
              </a:defRPr>
            </a:lvl3pPr>
            <a:lvl4pPr marL="1600200" indent="-228600">
              <a:buClr>
                <a:schemeClr val="accent2"/>
              </a:buClr>
              <a:buSzPct val="102000"/>
              <a:buFont typeface="BoomerSerif Book" panose="02000505000000020004" pitchFamily="2" charset="0"/>
              <a:buChar char="−"/>
              <a:defRPr sz="1600">
                <a:latin typeface="Book Antiqua" panose="02040602050305030304" pitchFamily="18" charset="0"/>
              </a:defRPr>
            </a:lvl4pPr>
            <a:lvl5pPr>
              <a:buClr>
                <a:schemeClr val="accent1"/>
              </a:buClr>
              <a:defRPr sz="1600"/>
            </a:lvl5pPr>
          </a:lstStyle>
          <a:p>
            <a:pPr lvl="0"/>
            <a:r>
              <a:rPr lang="en-US" dirty="0"/>
              <a:t>First level of information</a:t>
            </a:r>
          </a:p>
          <a:p>
            <a:pPr lvl="1"/>
            <a:r>
              <a:rPr lang="en-US" dirty="0"/>
              <a:t>Second level of information</a:t>
            </a:r>
          </a:p>
          <a:p>
            <a:pPr lvl="2"/>
            <a:r>
              <a:rPr lang="en-US" dirty="0"/>
              <a:t>Third level of information</a:t>
            </a:r>
          </a:p>
          <a:p>
            <a:pPr lvl="3"/>
            <a:r>
              <a:rPr lang="en-US" dirty="0"/>
              <a:t>Fourth level of information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81A84B0-A5FA-E24E-8EA6-2E5D973194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0976" y="1417320"/>
            <a:ext cx="10287000" cy="5669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i="0" kern="1200" spc="-150" dirty="0">
                <a:solidFill>
                  <a:schemeClr val="accent1"/>
                </a:solidFill>
                <a:latin typeface="Book Antiqua" panose="02040602050305030304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Slide header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70F6EC1-3445-BE46-BE39-80B2EDCC0EA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0976" y="2019102"/>
            <a:ext cx="10287000" cy="568323"/>
          </a:xfrm>
          <a:prstGeom prst="rect">
            <a:avLst/>
          </a:prstGeom>
        </p:spPr>
        <p:txBody>
          <a:bodyPr tIns="0"/>
          <a:lstStyle>
            <a:lvl1pPr marL="0" marR="0" indent="0" algn="l" defTabSz="914400" rtl="0" eaLnBrk="1" fontAlgn="auto" latinLnBrk="0" hangingPunct="1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i="1" spc="-150">
                <a:solidFill>
                  <a:schemeClr val="accent1"/>
                </a:solidFill>
                <a:latin typeface="Book Antiqua" panose="0204060205030503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C79799D-58D1-4E48-9F48-17EB18722F8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467600" y="2599000"/>
            <a:ext cx="3771900" cy="3200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Book Antiqua" panose="02040602050305030304" pitchFamily="18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E825A58-495F-1541-9B26-87B979A1FA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1" y="484188"/>
            <a:ext cx="5676900" cy="49688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1" i="1" spc="-150">
                <a:solidFill>
                  <a:schemeClr val="accent1"/>
                </a:solidFill>
                <a:latin typeface="Book Antiqua" panose="0204060205030503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Slide Subject</a:t>
            </a:r>
          </a:p>
        </p:txBody>
      </p:sp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id="{C10D92C5-32EF-4449-8302-C82BD54BD8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6752" y="6494870"/>
            <a:ext cx="486149" cy="30280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400" b="1" i="0">
                <a:solidFill>
                  <a:schemeClr val="accent1"/>
                </a:solidFill>
                <a:latin typeface="Book Antiqua" panose="02040602050305030304" pitchFamily="18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A5447E-0822-1949-A150-34FFF811F168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004684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4684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90738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60F1F-8420-7245-B2FF-0C37EE8D055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0976" y="2599000"/>
            <a:ext cx="6058445" cy="319991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SzPct val="100000"/>
              <a:defRPr sz="2400">
                <a:latin typeface="Book Antiqua" panose="02040602050305030304" pitchFamily="18" charset="0"/>
              </a:defRPr>
            </a:lvl1pPr>
            <a:lvl2pPr marL="685800" indent="-228600">
              <a:buClr>
                <a:schemeClr val="accent2"/>
              </a:buClr>
              <a:buSzPct val="80000"/>
              <a:buFont typeface="Airborne" panose="02000000000000000000" pitchFamily="2" charset="0"/>
              <a:buChar char="&gt;"/>
              <a:defRPr sz="2000">
                <a:latin typeface="Book Antiqua" panose="02040602050305030304" pitchFamily="18" charset="0"/>
              </a:defRPr>
            </a:lvl2pPr>
            <a:lvl3pPr marL="1143000" indent="-228600">
              <a:buClr>
                <a:schemeClr val="accent1"/>
              </a:buClr>
              <a:buSzPct val="60000"/>
              <a:buFont typeface="Courier New" panose="02070309020205020404" pitchFamily="49" charset="0"/>
              <a:buChar char="o"/>
              <a:defRPr sz="1800">
                <a:latin typeface="Book Antiqua" panose="02040602050305030304" pitchFamily="18" charset="0"/>
              </a:defRPr>
            </a:lvl3pPr>
            <a:lvl4pPr marL="1600200" indent="-228600">
              <a:buClr>
                <a:schemeClr val="accent2"/>
              </a:buClr>
              <a:buSzPct val="102000"/>
              <a:buFont typeface="BoomerSerif Book" panose="02000505000000020004" pitchFamily="2" charset="0"/>
              <a:buChar char="−"/>
              <a:defRPr sz="1600">
                <a:latin typeface="Book Antiqua" panose="02040602050305030304" pitchFamily="18" charset="0"/>
              </a:defRPr>
            </a:lvl4pPr>
            <a:lvl5pPr>
              <a:buClr>
                <a:schemeClr val="accent1"/>
              </a:buClr>
              <a:defRPr sz="1600"/>
            </a:lvl5pPr>
          </a:lstStyle>
          <a:p>
            <a:pPr lvl="0"/>
            <a:r>
              <a:rPr lang="en-US" dirty="0"/>
              <a:t>First level of information</a:t>
            </a:r>
          </a:p>
          <a:p>
            <a:pPr lvl="1"/>
            <a:r>
              <a:rPr lang="en-US" dirty="0"/>
              <a:t>Second level of information</a:t>
            </a:r>
          </a:p>
          <a:p>
            <a:pPr lvl="2"/>
            <a:r>
              <a:rPr lang="en-US" dirty="0"/>
              <a:t>Third level of information</a:t>
            </a:r>
          </a:p>
          <a:p>
            <a:pPr lvl="3"/>
            <a:r>
              <a:rPr lang="en-US" dirty="0"/>
              <a:t>Fourth level of information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81A84B0-A5FA-E24E-8EA6-2E5D973194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0976" y="1417320"/>
            <a:ext cx="10287000" cy="5669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i="0" kern="1200" spc="-150" dirty="0">
                <a:solidFill>
                  <a:schemeClr val="accent1"/>
                </a:solidFill>
                <a:latin typeface="Book Antiqua" panose="02040602050305030304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Slide header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70F6EC1-3445-BE46-BE39-80B2EDCC0EA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0976" y="2019102"/>
            <a:ext cx="10287000" cy="568323"/>
          </a:xfrm>
          <a:prstGeom prst="rect">
            <a:avLst/>
          </a:prstGeom>
        </p:spPr>
        <p:txBody>
          <a:bodyPr tIns="0"/>
          <a:lstStyle>
            <a:lvl1pPr marL="0" marR="0" indent="0" algn="l" defTabSz="914400" rtl="0" eaLnBrk="1" fontAlgn="auto" latinLnBrk="0" hangingPunct="1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i="1" spc="-150">
                <a:solidFill>
                  <a:schemeClr val="accent1"/>
                </a:solidFill>
                <a:latin typeface="Book Antiqua" panose="0204060205030503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2D9B7376-5B45-8545-A711-F1B84186DE7E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7467600" y="2599000"/>
            <a:ext cx="3771900" cy="3200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Book Antiqua" panose="02040602050305030304" pitchFamily="18" charset="0"/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8E79E1B-D091-DE4C-85F3-EED50810B8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1" y="484188"/>
            <a:ext cx="5676900" cy="49688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1" i="1" spc="-150">
                <a:solidFill>
                  <a:schemeClr val="accent1"/>
                </a:solidFill>
                <a:latin typeface="Book Antiqua" panose="0204060205030503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Slide Subject</a:t>
            </a:r>
          </a:p>
        </p:txBody>
      </p:sp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id="{3DB7460E-84CA-344B-84DB-0F840F68A9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6752" y="6494870"/>
            <a:ext cx="486149" cy="30280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400" b="1" i="0">
                <a:solidFill>
                  <a:schemeClr val="accent1"/>
                </a:solidFill>
                <a:latin typeface="Book Antiqua" panose="02040602050305030304" pitchFamily="18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A5447E-0822-1949-A150-34FFF811F168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004684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4684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93456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722F4D4F-8837-6E4B-9002-C2A5B2A2A195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7467600" y="2587625"/>
            <a:ext cx="3770313" cy="3211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60F1F-8420-7245-B2FF-0C37EE8D055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0976" y="2599000"/>
            <a:ext cx="6058445" cy="319991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SzPct val="100000"/>
              <a:defRPr sz="2400">
                <a:latin typeface="Book Antiqua" panose="02040602050305030304" pitchFamily="18" charset="0"/>
              </a:defRPr>
            </a:lvl1pPr>
            <a:lvl2pPr marL="685800" indent="-228600">
              <a:buClr>
                <a:schemeClr val="accent2"/>
              </a:buClr>
              <a:buSzPct val="80000"/>
              <a:buFont typeface="Airborne" panose="02000000000000000000" pitchFamily="2" charset="0"/>
              <a:buChar char="&gt;"/>
              <a:defRPr sz="2000">
                <a:latin typeface="Book Antiqua" panose="02040602050305030304" pitchFamily="18" charset="0"/>
              </a:defRPr>
            </a:lvl2pPr>
            <a:lvl3pPr marL="1143000" indent="-228600">
              <a:buClr>
                <a:schemeClr val="accent1"/>
              </a:buClr>
              <a:buSzPct val="60000"/>
              <a:buFont typeface="Courier New" panose="02070309020205020404" pitchFamily="49" charset="0"/>
              <a:buChar char="o"/>
              <a:defRPr sz="1800">
                <a:latin typeface="Book Antiqua" panose="02040602050305030304" pitchFamily="18" charset="0"/>
              </a:defRPr>
            </a:lvl3pPr>
            <a:lvl4pPr marL="1600200" indent="-228600">
              <a:buClr>
                <a:schemeClr val="accent2"/>
              </a:buClr>
              <a:buSzPct val="102000"/>
              <a:buFont typeface="BoomerSerif Book" panose="02000505000000020004" pitchFamily="2" charset="0"/>
              <a:buChar char="−"/>
              <a:defRPr sz="1600">
                <a:latin typeface="Book Antiqua" panose="02040602050305030304" pitchFamily="18" charset="0"/>
              </a:defRPr>
            </a:lvl4pPr>
            <a:lvl5pPr>
              <a:buClr>
                <a:schemeClr val="accent1"/>
              </a:buClr>
              <a:defRPr sz="1600"/>
            </a:lvl5pPr>
          </a:lstStyle>
          <a:p>
            <a:pPr lvl="0"/>
            <a:r>
              <a:rPr lang="en-US" dirty="0"/>
              <a:t>First level of information</a:t>
            </a:r>
          </a:p>
          <a:p>
            <a:pPr lvl="1"/>
            <a:r>
              <a:rPr lang="en-US" dirty="0"/>
              <a:t>Second level of information</a:t>
            </a:r>
          </a:p>
          <a:p>
            <a:pPr lvl="2"/>
            <a:r>
              <a:rPr lang="en-US" dirty="0"/>
              <a:t>Third level of information</a:t>
            </a:r>
          </a:p>
          <a:p>
            <a:pPr lvl="3"/>
            <a:r>
              <a:rPr lang="en-US" dirty="0"/>
              <a:t>Fourth level of information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81A84B0-A5FA-E24E-8EA6-2E5D973194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0976" y="1417320"/>
            <a:ext cx="10287000" cy="5669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i="0" kern="1200" spc="-150" dirty="0">
                <a:solidFill>
                  <a:schemeClr val="accent1"/>
                </a:solidFill>
                <a:latin typeface="Book Antiqua" panose="02040602050305030304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Slide header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70F6EC1-3445-BE46-BE39-80B2EDCC0EA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0976" y="2019102"/>
            <a:ext cx="10287000" cy="568323"/>
          </a:xfrm>
          <a:prstGeom prst="rect">
            <a:avLst/>
          </a:prstGeom>
        </p:spPr>
        <p:txBody>
          <a:bodyPr tIns="0"/>
          <a:lstStyle>
            <a:lvl1pPr marL="0" marR="0" indent="0" algn="l" defTabSz="914400" rtl="0" eaLnBrk="1" fontAlgn="auto" latinLnBrk="0" hangingPunct="1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i="1" spc="-150">
                <a:solidFill>
                  <a:schemeClr val="accent1"/>
                </a:solidFill>
                <a:latin typeface="Book Antiqua" panose="0204060205030503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8E79E1B-D091-DE4C-85F3-EED50810B8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1" y="484188"/>
            <a:ext cx="5676900" cy="49688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1" i="1" spc="-150">
                <a:solidFill>
                  <a:schemeClr val="accent1"/>
                </a:solidFill>
                <a:latin typeface="Book Antiqua" panose="0204060205030503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Slide Subject</a:t>
            </a:r>
          </a:p>
        </p:txBody>
      </p:sp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id="{C8A0EF7B-E69F-834F-9EA7-F61834B5E4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6752" y="6494870"/>
            <a:ext cx="486149" cy="30280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400" b="1" i="0">
                <a:solidFill>
                  <a:schemeClr val="accent1"/>
                </a:solidFill>
                <a:latin typeface="Book Antiqua" panose="02040602050305030304" pitchFamily="18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A5447E-0822-1949-A150-34FFF811F168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004684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4684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06035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743B8-45B4-FA4D-A086-439A61E763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0976" y="1417320"/>
            <a:ext cx="10287000" cy="5669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i="0" kern="1200" spc="-150" dirty="0">
                <a:solidFill>
                  <a:schemeClr val="accent1"/>
                </a:solidFill>
                <a:latin typeface="Book Antiqua" panose="02040602050305030304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Slide header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2383ABE-C060-664E-8980-3D13A46D8E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1" y="484188"/>
            <a:ext cx="5676900" cy="49688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1" i="1" spc="-150">
                <a:solidFill>
                  <a:schemeClr val="accent1"/>
                </a:solidFill>
                <a:latin typeface="Book Antiqua" panose="0204060205030503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Slide Subject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24FA213-F778-4BB4-B910-56F96A38962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0976" y="2599000"/>
            <a:ext cx="5029200" cy="319991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SzPct val="100000"/>
              <a:defRPr sz="2400">
                <a:latin typeface="Book Antiqua" panose="02040602050305030304" pitchFamily="18" charset="0"/>
              </a:defRPr>
            </a:lvl1pPr>
            <a:lvl2pPr marL="685800" indent="-228600">
              <a:buClr>
                <a:schemeClr val="accent2"/>
              </a:buClr>
              <a:buSzPct val="80000"/>
              <a:buFont typeface="Airborne" panose="02000000000000000000" pitchFamily="2" charset="0"/>
              <a:buChar char="&gt;"/>
              <a:defRPr sz="2000">
                <a:latin typeface="Book Antiqua" panose="02040602050305030304" pitchFamily="18" charset="0"/>
              </a:defRPr>
            </a:lvl2pPr>
            <a:lvl3pPr marL="1143000" indent="-228600">
              <a:buClr>
                <a:schemeClr val="accent1"/>
              </a:buClr>
              <a:buSzPct val="60000"/>
              <a:buFont typeface="Courier New" panose="02070309020205020404" pitchFamily="49" charset="0"/>
              <a:buChar char="o"/>
              <a:defRPr sz="1800">
                <a:latin typeface="Book Antiqua" panose="02040602050305030304" pitchFamily="18" charset="0"/>
              </a:defRPr>
            </a:lvl3pPr>
            <a:lvl4pPr marL="1600200" indent="-228600">
              <a:buClr>
                <a:schemeClr val="accent2"/>
              </a:buClr>
              <a:buSzPct val="102000"/>
              <a:buFont typeface="BoomerSerif Book" panose="02000505000000020004" pitchFamily="2" charset="0"/>
              <a:buChar char="−"/>
              <a:defRPr sz="1600">
                <a:latin typeface="Book Antiqua" panose="02040602050305030304" pitchFamily="18" charset="0"/>
              </a:defRPr>
            </a:lvl4pPr>
            <a:lvl5pPr>
              <a:buClr>
                <a:schemeClr val="accent1"/>
              </a:buClr>
              <a:defRPr sz="1600"/>
            </a:lvl5pPr>
          </a:lstStyle>
          <a:p>
            <a:pPr lvl="0"/>
            <a:r>
              <a:rPr lang="en-US" dirty="0"/>
              <a:t>First level of information</a:t>
            </a:r>
          </a:p>
          <a:p>
            <a:pPr lvl="1"/>
            <a:r>
              <a:rPr lang="en-US" dirty="0"/>
              <a:t>Second level of information</a:t>
            </a:r>
          </a:p>
          <a:p>
            <a:pPr lvl="2"/>
            <a:r>
              <a:rPr lang="en-US" dirty="0"/>
              <a:t>Third level of information</a:t>
            </a:r>
          </a:p>
          <a:p>
            <a:pPr lvl="3"/>
            <a:r>
              <a:rPr lang="en-US" dirty="0"/>
              <a:t>Fourth level of information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08B0F558-0D32-4E8E-A228-AABD4F16D9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0976" y="2019102"/>
            <a:ext cx="5029200" cy="568323"/>
          </a:xfrm>
          <a:prstGeom prst="rect">
            <a:avLst/>
          </a:prstGeom>
        </p:spPr>
        <p:txBody>
          <a:bodyPr tIns="0"/>
          <a:lstStyle>
            <a:lvl1pPr marL="0" marR="0" indent="0" algn="l" defTabSz="914400" rtl="0" eaLnBrk="1" fontAlgn="auto" latinLnBrk="0" hangingPunct="1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i="1" spc="-150">
                <a:solidFill>
                  <a:schemeClr val="accent1"/>
                </a:solidFill>
                <a:latin typeface="Book Antiqua" panose="0204060205030503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BABA5D4-38B1-411D-BDB3-6F775DB71014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208776" y="2599000"/>
            <a:ext cx="5029200" cy="319991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SzPct val="100000"/>
              <a:defRPr sz="2400">
                <a:latin typeface="Book Antiqua" panose="02040602050305030304" pitchFamily="18" charset="0"/>
              </a:defRPr>
            </a:lvl1pPr>
            <a:lvl2pPr marL="685800" indent="-228600">
              <a:buClr>
                <a:schemeClr val="accent2"/>
              </a:buClr>
              <a:buSzPct val="80000"/>
              <a:buFont typeface="Airborne" panose="02000000000000000000" pitchFamily="2" charset="0"/>
              <a:buChar char="&gt;"/>
              <a:defRPr sz="2000">
                <a:latin typeface="Book Antiqua" panose="02040602050305030304" pitchFamily="18" charset="0"/>
              </a:defRPr>
            </a:lvl2pPr>
            <a:lvl3pPr marL="1143000" indent="-228600">
              <a:buClr>
                <a:schemeClr val="accent1"/>
              </a:buClr>
              <a:buSzPct val="60000"/>
              <a:buFont typeface="Courier New" panose="02070309020205020404" pitchFamily="49" charset="0"/>
              <a:buChar char="o"/>
              <a:defRPr sz="1800">
                <a:latin typeface="Book Antiqua" panose="02040602050305030304" pitchFamily="18" charset="0"/>
              </a:defRPr>
            </a:lvl3pPr>
            <a:lvl4pPr marL="1600200" indent="-228600">
              <a:buClr>
                <a:schemeClr val="accent2"/>
              </a:buClr>
              <a:buSzPct val="102000"/>
              <a:buFont typeface="BoomerSerif Book" panose="02000505000000020004" pitchFamily="2" charset="0"/>
              <a:buChar char="−"/>
              <a:defRPr sz="1600">
                <a:latin typeface="Book Antiqua" panose="02040602050305030304" pitchFamily="18" charset="0"/>
              </a:defRPr>
            </a:lvl4pPr>
            <a:lvl5pPr>
              <a:buClr>
                <a:schemeClr val="accent1"/>
              </a:buClr>
              <a:defRPr sz="1600"/>
            </a:lvl5pPr>
          </a:lstStyle>
          <a:p>
            <a:pPr lvl="0"/>
            <a:r>
              <a:rPr lang="en-US" dirty="0"/>
              <a:t>First level of information</a:t>
            </a:r>
          </a:p>
          <a:p>
            <a:pPr lvl="1"/>
            <a:r>
              <a:rPr lang="en-US" dirty="0"/>
              <a:t>Second level of information</a:t>
            </a:r>
          </a:p>
          <a:p>
            <a:pPr lvl="2"/>
            <a:r>
              <a:rPr lang="en-US" dirty="0"/>
              <a:t>Third level of information</a:t>
            </a:r>
          </a:p>
          <a:p>
            <a:pPr lvl="3"/>
            <a:r>
              <a:rPr lang="en-US" dirty="0"/>
              <a:t>Fourth level of information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7324AEC5-842A-402E-ACDF-5482807D448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08776" y="2019102"/>
            <a:ext cx="5029200" cy="568323"/>
          </a:xfrm>
          <a:prstGeom prst="rect">
            <a:avLst/>
          </a:prstGeom>
        </p:spPr>
        <p:txBody>
          <a:bodyPr tIns="0"/>
          <a:lstStyle>
            <a:lvl1pPr marL="0" marR="0" indent="0" algn="l" defTabSz="914400" rtl="0" eaLnBrk="1" fontAlgn="auto" latinLnBrk="0" hangingPunct="1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i="1" spc="-150">
                <a:solidFill>
                  <a:schemeClr val="accent1"/>
                </a:solidFill>
                <a:latin typeface="Book Antiqua" panose="0204060205030503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18" name="Slide Number Placeholder 7">
            <a:extLst>
              <a:ext uri="{FF2B5EF4-FFF2-40B4-BE49-F238E27FC236}">
                <a16:creationId xmlns:a16="http://schemas.microsoft.com/office/drawing/2014/main" id="{80EF52E8-C327-4A1D-81C7-7F32E0873D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6752" y="6494870"/>
            <a:ext cx="486149" cy="30280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400" b="1" i="0">
                <a:solidFill>
                  <a:schemeClr val="accent1"/>
                </a:solidFill>
                <a:latin typeface="Book Antiqua" panose="02040602050305030304" pitchFamily="18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A5447E-0822-1949-A150-34FFF811F168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004684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4684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601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15D6C91-7468-469B-BEE9-7B15D4AC087A}"/>
              </a:ext>
            </a:extLst>
          </p:cNvPr>
          <p:cNvSpPr/>
          <p:nvPr userDrawn="1"/>
        </p:nvSpPr>
        <p:spPr>
          <a:xfrm>
            <a:off x="0" y="6165669"/>
            <a:ext cx="12192000" cy="6923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59">
            <a:extLst>
              <a:ext uri="{FF2B5EF4-FFF2-40B4-BE49-F238E27FC236}">
                <a16:creationId xmlns:a16="http://schemas.microsoft.com/office/drawing/2014/main" id="{7E1778D1-AAB2-4E9E-9E0C-D2043A951A3F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588" y="-3175"/>
            <a:ext cx="12188825" cy="6864350"/>
          </a:xfrm>
          <a:custGeom>
            <a:avLst/>
            <a:gdLst>
              <a:gd name="T0" fmla="*/ 146 w 7678"/>
              <a:gd name="T1" fmla="*/ 0 h 4324"/>
              <a:gd name="T2" fmla="*/ 299 w 7678"/>
              <a:gd name="T3" fmla="*/ 0 h 4324"/>
              <a:gd name="T4" fmla="*/ 452 w 7678"/>
              <a:gd name="T5" fmla="*/ 0 h 4324"/>
              <a:gd name="T6" fmla="*/ 1983 w 7678"/>
              <a:gd name="T7" fmla="*/ 0 h 4324"/>
              <a:gd name="T8" fmla="*/ 2188 w 7678"/>
              <a:gd name="T9" fmla="*/ 0 h 4324"/>
              <a:gd name="T10" fmla="*/ 2341 w 7678"/>
              <a:gd name="T11" fmla="*/ 0 h 4324"/>
              <a:gd name="T12" fmla="*/ 2494 w 7678"/>
              <a:gd name="T13" fmla="*/ 0 h 4324"/>
              <a:gd name="T14" fmla="*/ 2647 w 7678"/>
              <a:gd name="T15" fmla="*/ 0 h 4324"/>
              <a:gd name="T16" fmla="*/ 2801 w 7678"/>
              <a:gd name="T17" fmla="*/ 0 h 4324"/>
              <a:gd name="T18" fmla="*/ 2954 w 7678"/>
              <a:gd name="T19" fmla="*/ 0 h 4324"/>
              <a:gd name="T20" fmla="*/ 3107 w 7678"/>
              <a:gd name="T21" fmla="*/ 0 h 4324"/>
              <a:gd name="T22" fmla="*/ 3260 w 7678"/>
              <a:gd name="T23" fmla="*/ 0 h 4324"/>
              <a:gd name="T24" fmla="*/ 3414 w 7678"/>
              <a:gd name="T25" fmla="*/ 0 h 4324"/>
              <a:gd name="T26" fmla="*/ 3567 w 7678"/>
              <a:gd name="T27" fmla="*/ 0 h 4324"/>
              <a:gd name="T28" fmla="*/ 3720 w 7678"/>
              <a:gd name="T29" fmla="*/ 0 h 4324"/>
              <a:gd name="T30" fmla="*/ 3873 w 7678"/>
              <a:gd name="T31" fmla="*/ 0 h 4324"/>
              <a:gd name="T32" fmla="*/ 4027 w 7678"/>
              <a:gd name="T33" fmla="*/ 0 h 4324"/>
              <a:gd name="T34" fmla="*/ 4180 w 7678"/>
              <a:gd name="T35" fmla="*/ 0 h 4324"/>
              <a:gd name="T36" fmla="*/ 605 w 7678"/>
              <a:gd name="T37" fmla="*/ 0 h 4324"/>
              <a:gd name="T38" fmla="*/ 758 w 7678"/>
              <a:gd name="T39" fmla="*/ 0 h 4324"/>
              <a:gd name="T40" fmla="*/ 912 w 7678"/>
              <a:gd name="T41" fmla="*/ 0 h 4324"/>
              <a:gd name="T42" fmla="*/ 1065 w 7678"/>
              <a:gd name="T43" fmla="*/ 0 h 4324"/>
              <a:gd name="T44" fmla="*/ 1218 w 7678"/>
              <a:gd name="T45" fmla="*/ 0 h 4324"/>
              <a:gd name="T46" fmla="*/ 1371 w 7678"/>
              <a:gd name="T47" fmla="*/ 0 h 4324"/>
              <a:gd name="T48" fmla="*/ 1525 w 7678"/>
              <a:gd name="T49" fmla="*/ 0 h 4324"/>
              <a:gd name="T50" fmla="*/ 1681 w 7678"/>
              <a:gd name="T51" fmla="*/ 0 h 4324"/>
              <a:gd name="T52" fmla="*/ 1835 w 7678"/>
              <a:gd name="T53" fmla="*/ 0 h 4324"/>
              <a:gd name="T54" fmla="*/ 6634 w 7678"/>
              <a:gd name="T55" fmla="*/ 0 h 4324"/>
              <a:gd name="T56" fmla="*/ 6736 w 7678"/>
              <a:gd name="T57" fmla="*/ 0 h 4324"/>
              <a:gd name="T58" fmla="*/ 6889 w 7678"/>
              <a:gd name="T59" fmla="*/ 0 h 4324"/>
              <a:gd name="T60" fmla="*/ 7043 w 7678"/>
              <a:gd name="T61" fmla="*/ 0 h 4324"/>
              <a:gd name="T62" fmla="*/ 7196 w 7678"/>
              <a:gd name="T63" fmla="*/ 0 h 4324"/>
              <a:gd name="T64" fmla="*/ 7349 w 7678"/>
              <a:gd name="T65" fmla="*/ 0 h 4324"/>
              <a:gd name="T66" fmla="*/ 7502 w 7678"/>
              <a:gd name="T67" fmla="*/ 0 h 4324"/>
              <a:gd name="T68" fmla="*/ 7656 w 7678"/>
              <a:gd name="T69" fmla="*/ 0 h 4324"/>
              <a:gd name="T70" fmla="*/ 6229 w 7678"/>
              <a:gd name="T71" fmla="*/ 4324 h 4324"/>
              <a:gd name="T72" fmla="*/ 4388 w 7678"/>
              <a:gd name="T73" fmla="*/ 0 h 4324"/>
              <a:gd name="T74" fmla="*/ 4541 w 7678"/>
              <a:gd name="T75" fmla="*/ 0 h 4324"/>
              <a:gd name="T76" fmla="*/ 4694 w 7678"/>
              <a:gd name="T77" fmla="*/ 0 h 4324"/>
              <a:gd name="T78" fmla="*/ 4847 w 7678"/>
              <a:gd name="T79" fmla="*/ 0 h 4324"/>
              <a:gd name="T80" fmla="*/ 5000 w 7678"/>
              <a:gd name="T81" fmla="*/ 0 h 4324"/>
              <a:gd name="T82" fmla="*/ 5154 w 7678"/>
              <a:gd name="T83" fmla="*/ 0 h 4324"/>
              <a:gd name="T84" fmla="*/ 5307 w 7678"/>
              <a:gd name="T85" fmla="*/ 0 h 4324"/>
              <a:gd name="T86" fmla="*/ 5460 w 7678"/>
              <a:gd name="T87" fmla="*/ 0 h 4324"/>
              <a:gd name="T88" fmla="*/ 5613 w 7678"/>
              <a:gd name="T89" fmla="*/ 0 h 4324"/>
              <a:gd name="T90" fmla="*/ 5766 w 7678"/>
              <a:gd name="T91" fmla="*/ 0 h 4324"/>
              <a:gd name="T92" fmla="*/ 5919 w 7678"/>
              <a:gd name="T93" fmla="*/ 0 h 4324"/>
              <a:gd name="T94" fmla="*/ 6072 w 7678"/>
              <a:gd name="T95" fmla="*/ 0 h 4324"/>
              <a:gd name="T96" fmla="*/ 6225 w 7678"/>
              <a:gd name="T97" fmla="*/ 0 h 4324"/>
              <a:gd name="T98" fmla="*/ 6379 w 7678"/>
              <a:gd name="T99" fmla="*/ 0 h 4324"/>
              <a:gd name="T100" fmla="*/ 6532 w 7678"/>
              <a:gd name="T101" fmla="*/ 0 h 4324"/>
              <a:gd name="T102" fmla="*/ 6382 w 7678"/>
              <a:gd name="T103" fmla="*/ 4324 h 4324"/>
              <a:gd name="T104" fmla="*/ 6535 w 7678"/>
              <a:gd name="T105" fmla="*/ 4324 h 4324"/>
              <a:gd name="T106" fmla="*/ 6688 w 7678"/>
              <a:gd name="T107" fmla="*/ 4324 h 4324"/>
              <a:gd name="T108" fmla="*/ 6842 w 7678"/>
              <a:gd name="T109" fmla="*/ 4324 h 4324"/>
              <a:gd name="T110" fmla="*/ 6995 w 7678"/>
              <a:gd name="T111" fmla="*/ 4324 h 4324"/>
              <a:gd name="T112" fmla="*/ 7148 w 7678"/>
              <a:gd name="T113" fmla="*/ 4324 h 4324"/>
              <a:gd name="T114" fmla="*/ 7301 w 7678"/>
              <a:gd name="T115" fmla="*/ 4324 h 4324"/>
              <a:gd name="T116" fmla="*/ 7455 w 7678"/>
              <a:gd name="T117" fmla="*/ 4324 h 4324"/>
              <a:gd name="T118" fmla="*/ 7608 w 7678"/>
              <a:gd name="T119" fmla="*/ 4324 h 4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678" h="4324">
                <a:moveTo>
                  <a:pt x="47" y="0"/>
                </a:moveTo>
                <a:lnTo>
                  <a:pt x="0" y="128"/>
                </a:lnTo>
                <a:lnTo>
                  <a:pt x="0" y="119"/>
                </a:lnTo>
                <a:lnTo>
                  <a:pt x="43" y="0"/>
                </a:lnTo>
                <a:lnTo>
                  <a:pt x="47" y="0"/>
                </a:lnTo>
                <a:close/>
                <a:moveTo>
                  <a:pt x="94" y="0"/>
                </a:moveTo>
                <a:lnTo>
                  <a:pt x="0" y="259"/>
                </a:lnTo>
                <a:lnTo>
                  <a:pt x="0" y="268"/>
                </a:lnTo>
                <a:lnTo>
                  <a:pt x="98" y="0"/>
                </a:lnTo>
                <a:lnTo>
                  <a:pt x="94" y="0"/>
                </a:lnTo>
                <a:close/>
                <a:moveTo>
                  <a:pt x="146" y="0"/>
                </a:moveTo>
                <a:lnTo>
                  <a:pt x="0" y="399"/>
                </a:lnTo>
                <a:lnTo>
                  <a:pt x="0" y="408"/>
                </a:lnTo>
                <a:lnTo>
                  <a:pt x="149" y="0"/>
                </a:lnTo>
                <a:lnTo>
                  <a:pt x="146" y="0"/>
                </a:lnTo>
                <a:close/>
                <a:moveTo>
                  <a:pt x="197" y="0"/>
                </a:moveTo>
                <a:lnTo>
                  <a:pt x="0" y="539"/>
                </a:lnTo>
                <a:lnTo>
                  <a:pt x="0" y="549"/>
                </a:lnTo>
                <a:lnTo>
                  <a:pt x="200" y="0"/>
                </a:lnTo>
                <a:lnTo>
                  <a:pt x="197" y="0"/>
                </a:lnTo>
                <a:close/>
                <a:moveTo>
                  <a:pt x="248" y="0"/>
                </a:moveTo>
                <a:lnTo>
                  <a:pt x="0" y="680"/>
                </a:lnTo>
                <a:lnTo>
                  <a:pt x="0" y="689"/>
                </a:lnTo>
                <a:lnTo>
                  <a:pt x="251" y="0"/>
                </a:lnTo>
                <a:lnTo>
                  <a:pt x="248" y="0"/>
                </a:lnTo>
                <a:close/>
                <a:moveTo>
                  <a:pt x="299" y="0"/>
                </a:moveTo>
                <a:lnTo>
                  <a:pt x="0" y="820"/>
                </a:lnTo>
                <a:lnTo>
                  <a:pt x="0" y="829"/>
                </a:lnTo>
                <a:lnTo>
                  <a:pt x="302" y="0"/>
                </a:lnTo>
                <a:lnTo>
                  <a:pt x="299" y="0"/>
                </a:lnTo>
                <a:close/>
                <a:moveTo>
                  <a:pt x="350" y="0"/>
                </a:moveTo>
                <a:lnTo>
                  <a:pt x="0" y="960"/>
                </a:lnTo>
                <a:lnTo>
                  <a:pt x="0" y="969"/>
                </a:lnTo>
                <a:lnTo>
                  <a:pt x="353" y="0"/>
                </a:lnTo>
                <a:lnTo>
                  <a:pt x="350" y="0"/>
                </a:lnTo>
                <a:close/>
                <a:moveTo>
                  <a:pt x="401" y="0"/>
                </a:moveTo>
                <a:lnTo>
                  <a:pt x="0" y="1099"/>
                </a:lnTo>
                <a:lnTo>
                  <a:pt x="0" y="1109"/>
                </a:lnTo>
                <a:lnTo>
                  <a:pt x="404" y="0"/>
                </a:lnTo>
                <a:lnTo>
                  <a:pt x="401" y="0"/>
                </a:lnTo>
                <a:close/>
                <a:moveTo>
                  <a:pt x="452" y="0"/>
                </a:moveTo>
                <a:lnTo>
                  <a:pt x="0" y="1239"/>
                </a:lnTo>
                <a:lnTo>
                  <a:pt x="0" y="1249"/>
                </a:lnTo>
                <a:lnTo>
                  <a:pt x="455" y="0"/>
                </a:lnTo>
                <a:lnTo>
                  <a:pt x="452" y="0"/>
                </a:lnTo>
                <a:close/>
                <a:moveTo>
                  <a:pt x="503" y="0"/>
                </a:moveTo>
                <a:lnTo>
                  <a:pt x="0" y="1379"/>
                </a:lnTo>
                <a:lnTo>
                  <a:pt x="0" y="1389"/>
                </a:lnTo>
                <a:lnTo>
                  <a:pt x="507" y="0"/>
                </a:lnTo>
                <a:lnTo>
                  <a:pt x="503" y="0"/>
                </a:lnTo>
                <a:close/>
                <a:moveTo>
                  <a:pt x="2034" y="0"/>
                </a:moveTo>
                <a:lnTo>
                  <a:pt x="459" y="4324"/>
                </a:lnTo>
                <a:lnTo>
                  <a:pt x="462" y="4324"/>
                </a:lnTo>
                <a:lnTo>
                  <a:pt x="2038" y="0"/>
                </a:lnTo>
                <a:lnTo>
                  <a:pt x="2034" y="0"/>
                </a:lnTo>
                <a:close/>
                <a:moveTo>
                  <a:pt x="1983" y="0"/>
                </a:moveTo>
                <a:lnTo>
                  <a:pt x="408" y="4324"/>
                </a:lnTo>
                <a:lnTo>
                  <a:pt x="411" y="4324"/>
                </a:lnTo>
                <a:lnTo>
                  <a:pt x="1987" y="0"/>
                </a:lnTo>
                <a:lnTo>
                  <a:pt x="1983" y="0"/>
                </a:lnTo>
                <a:close/>
                <a:moveTo>
                  <a:pt x="2086" y="0"/>
                </a:moveTo>
                <a:lnTo>
                  <a:pt x="510" y="4324"/>
                </a:lnTo>
                <a:lnTo>
                  <a:pt x="513" y="4324"/>
                </a:lnTo>
                <a:lnTo>
                  <a:pt x="2089" y="0"/>
                </a:lnTo>
                <a:lnTo>
                  <a:pt x="2086" y="0"/>
                </a:lnTo>
                <a:close/>
                <a:moveTo>
                  <a:pt x="2137" y="0"/>
                </a:moveTo>
                <a:lnTo>
                  <a:pt x="561" y="4324"/>
                </a:lnTo>
                <a:lnTo>
                  <a:pt x="564" y="4324"/>
                </a:lnTo>
                <a:lnTo>
                  <a:pt x="2140" y="0"/>
                </a:lnTo>
                <a:lnTo>
                  <a:pt x="2137" y="0"/>
                </a:lnTo>
                <a:close/>
                <a:moveTo>
                  <a:pt x="2188" y="0"/>
                </a:moveTo>
                <a:lnTo>
                  <a:pt x="612" y="4324"/>
                </a:lnTo>
                <a:lnTo>
                  <a:pt x="615" y="4324"/>
                </a:lnTo>
                <a:lnTo>
                  <a:pt x="2191" y="0"/>
                </a:lnTo>
                <a:lnTo>
                  <a:pt x="2188" y="0"/>
                </a:lnTo>
                <a:close/>
                <a:moveTo>
                  <a:pt x="2239" y="0"/>
                </a:moveTo>
                <a:lnTo>
                  <a:pt x="663" y="4324"/>
                </a:lnTo>
                <a:lnTo>
                  <a:pt x="666" y="4324"/>
                </a:lnTo>
                <a:lnTo>
                  <a:pt x="2242" y="0"/>
                </a:lnTo>
                <a:lnTo>
                  <a:pt x="2239" y="0"/>
                </a:lnTo>
                <a:close/>
                <a:moveTo>
                  <a:pt x="2290" y="0"/>
                </a:moveTo>
                <a:lnTo>
                  <a:pt x="714" y="4324"/>
                </a:lnTo>
                <a:lnTo>
                  <a:pt x="718" y="4324"/>
                </a:lnTo>
                <a:lnTo>
                  <a:pt x="2293" y="0"/>
                </a:lnTo>
                <a:lnTo>
                  <a:pt x="2290" y="0"/>
                </a:lnTo>
                <a:close/>
                <a:moveTo>
                  <a:pt x="2341" y="0"/>
                </a:moveTo>
                <a:lnTo>
                  <a:pt x="765" y="4324"/>
                </a:lnTo>
                <a:lnTo>
                  <a:pt x="769" y="4324"/>
                </a:lnTo>
                <a:lnTo>
                  <a:pt x="2344" y="0"/>
                </a:lnTo>
                <a:lnTo>
                  <a:pt x="2341" y="0"/>
                </a:lnTo>
                <a:close/>
                <a:moveTo>
                  <a:pt x="2392" y="0"/>
                </a:moveTo>
                <a:lnTo>
                  <a:pt x="816" y="4324"/>
                </a:lnTo>
                <a:lnTo>
                  <a:pt x="820" y="4324"/>
                </a:lnTo>
                <a:lnTo>
                  <a:pt x="2395" y="0"/>
                </a:lnTo>
                <a:lnTo>
                  <a:pt x="2392" y="0"/>
                </a:lnTo>
                <a:close/>
                <a:moveTo>
                  <a:pt x="2443" y="0"/>
                </a:moveTo>
                <a:lnTo>
                  <a:pt x="867" y="4324"/>
                </a:lnTo>
                <a:lnTo>
                  <a:pt x="871" y="4324"/>
                </a:lnTo>
                <a:lnTo>
                  <a:pt x="2447" y="0"/>
                </a:lnTo>
                <a:lnTo>
                  <a:pt x="2443" y="0"/>
                </a:lnTo>
                <a:close/>
                <a:moveTo>
                  <a:pt x="2494" y="0"/>
                </a:moveTo>
                <a:lnTo>
                  <a:pt x="918" y="4324"/>
                </a:lnTo>
                <a:lnTo>
                  <a:pt x="922" y="4324"/>
                </a:lnTo>
                <a:lnTo>
                  <a:pt x="2498" y="0"/>
                </a:lnTo>
                <a:lnTo>
                  <a:pt x="2494" y="0"/>
                </a:lnTo>
                <a:close/>
                <a:moveTo>
                  <a:pt x="2545" y="0"/>
                </a:moveTo>
                <a:lnTo>
                  <a:pt x="969" y="4324"/>
                </a:lnTo>
                <a:lnTo>
                  <a:pt x="973" y="4324"/>
                </a:lnTo>
                <a:lnTo>
                  <a:pt x="2549" y="0"/>
                </a:lnTo>
                <a:lnTo>
                  <a:pt x="2545" y="0"/>
                </a:lnTo>
                <a:close/>
                <a:moveTo>
                  <a:pt x="2596" y="0"/>
                </a:moveTo>
                <a:lnTo>
                  <a:pt x="1021" y="4324"/>
                </a:lnTo>
                <a:lnTo>
                  <a:pt x="1024" y="4324"/>
                </a:lnTo>
                <a:lnTo>
                  <a:pt x="2600" y="0"/>
                </a:lnTo>
                <a:lnTo>
                  <a:pt x="2596" y="0"/>
                </a:lnTo>
                <a:close/>
                <a:moveTo>
                  <a:pt x="2647" y="0"/>
                </a:moveTo>
                <a:lnTo>
                  <a:pt x="1072" y="4324"/>
                </a:lnTo>
                <a:lnTo>
                  <a:pt x="1075" y="4324"/>
                </a:lnTo>
                <a:lnTo>
                  <a:pt x="2651" y="0"/>
                </a:lnTo>
                <a:lnTo>
                  <a:pt x="2647" y="0"/>
                </a:lnTo>
                <a:close/>
                <a:moveTo>
                  <a:pt x="2699" y="0"/>
                </a:moveTo>
                <a:lnTo>
                  <a:pt x="1123" y="4324"/>
                </a:lnTo>
                <a:lnTo>
                  <a:pt x="1126" y="4324"/>
                </a:lnTo>
                <a:lnTo>
                  <a:pt x="2702" y="0"/>
                </a:lnTo>
                <a:lnTo>
                  <a:pt x="2699" y="0"/>
                </a:lnTo>
                <a:close/>
                <a:moveTo>
                  <a:pt x="2750" y="0"/>
                </a:moveTo>
                <a:lnTo>
                  <a:pt x="1174" y="4324"/>
                </a:lnTo>
                <a:lnTo>
                  <a:pt x="1177" y="4324"/>
                </a:lnTo>
                <a:lnTo>
                  <a:pt x="2753" y="0"/>
                </a:lnTo>
                <a:lnTo>
                  <a:pt x="2750" y="0"/>
                </a:lnTo>
                <a:close/>
                <a:moveTo>
                  <a:pt x="2801" y="0"/>
                </a:moveTo>
                <a:lnTo>
                  <a:pt x="1225" y="4324"/>
                </a:lnTo>
                <a:lnTo>
                  <a:pt x="1228" y="4324"/>
                </a:lnTo>
                <a:lnTo>
                  <a:pt x="2804" y="0"/>
                </a:lnTo>
                <a:lnTo>
                  <a:pt x="2801" y="0"/>
                </a:lnTo>
                <a:close/>
                <a:moveTo>
                  <a:pt x="2852" y="0"/>
                </a:moveTo>
                <a:lnTo>
                  <a:pt x="1276" y="4324"/>
                </a:lnTo>
                <a:lnTo>
                  <a:pt x="1279" y="4324"/>
                </a:lnTo>
                <a:lnTo>
                  <a:pt x="2855" y="0"/>
                </a:lnTo>
                <a:lnTo>
                  <a:pt x="2852" y="0"/>
                </a:lnTo>
                <a:close/>
                <a:moveTo>
                  <a:pt x="2903" y="0"/>
                </a:moveTo>
                <a:lnTo>
                  <a:pt x="1327" y="4324"/>
                </a:lnTo>
                <a:lnTo>
                  <a:pt x="1330" y="4324"/>
                </a:lnTo>
                <a:lnTo>
                  <a:pt x="2906" y="0"/>
                </a:lnTo>
                <a:lnTo>
                  <a:pt x="2903" y="0"/>
                </a:lnTo>
                <a:close/>
                <a:moveTo>
                  <a:pt x="2954" y="0"/>
                </a:moveTo>
                <a:lnTo>
                  <a:pt x="1378" y="4324"/>
                </a:lnTo>
                <a:lnTo>
                  <a:pt x="1382" y="4324"/>
                </a:lnTo>
                <a:lnTo>
                  <a:pt x="2957" y="0"/>
                </a:lnTo>
                <a:lnTo>
                  <a:pt x="2954" y="0"/>
                </a:lnTo>
                <a:close/>
                <a:moveTo>
                  <a:pt x="3005" y="0"/>
                </a:moveTo>
                <a:lnTo>
                  <a:pt x="1429" y="4324"/>
                </a:lnTo>
                <a:lnTo>
                  <a:pt x="1433" y="4324"/>
                </a:lnTo>
                <a:lnTo>
                  <a:pt x="3008" y="0"/>
                </a:lnTo>
                <a:lnTo>
                  <a:pt x="3005" y="0"/>
                </a:lnTo>
                <a:close/>
                <a:moveTo>
                  <a:pt x="3056" y="0"/>
                </a:moveTo>
                <a:lnTo>
                  <a:pt x="1480" y="4324"/>
                </a:lnTo>
                <a:lnTo>
                  <a:pt x="1484" y="4324"/>
                </a:lnTo>
                <a:lnTo>
                  <a:pt x="3059" y="0"/>
                </a:lnTo>
                <a:lnTo>
                  <a:pt x="3056" y="0"/>
                </a:lnTo>
                <a:close/>
                <a:moveTo>
                  <a:pt x="3107" y="0"/>
                </a:moveTo>
                <a:lnTo>
                  <a:pt x="1531" y="4324"/>
                </a:lnTo>
                <a:lnTo>
                  <a:pt x="1535" y="4324"/>
                </a:lnTo>
                <a:lnTo>
                  <a:pt x="3111" y="0"/>
                </a:lnTo>
                <a:lnTo>
                  <a:pt x="3107" y="0"/>
                </a:lnTo>
                <a:close/>
                <a:moveTo>
                  <a:pt x="3158" y="0"/>
                </a:moveTo>
                <a:lnTo>
                  <a:pt x="1582" y="4324"/>
                </a:lnTo>
                <a:lnTo>
                  <a:pt x="1586" y="4324"/>
                </a:lnTo>
                <a:lnTo>
                  <a:pt x="3162" y="0"/>
                </a:lnTo>
                <a:lnTo>
                  <a:pt x="3158" y="0"/>
                </a:lnTo>
                <a:close/>
                <a:moveTo>
                  <a:pt x="3209" y="0"/>
                </a:moveTo>
                <a:lnTo>
                  <a:pt x="1634" y="4324"/>
                </a:lnTo>
                <a:lnTo>
                  <a:pt x="1637" y="4324"/>
                </a:lnTo>
                <a:lnTo>
                  <a:pt x="3213" y="0"/>
                </a:lnTo>
                <a:lnTo>
                  <a:pt x="3209" y="0"/>
                </a:lnTo>
                <a:close/>
                <a:moveTo>
                  <a:pt x="3260" y="0"/>
                </a:moveTo>
                <a:lnTo>
                  <a:pt x="1685" y="4324"/>
                </a:lnTo>
                <a:lnTo>
                  <a:pt x="1688" y="4324"/>
                </a:lnTo>
                <a:lnTo>
                  <a:pt x="3264" y="0"/>
                </a:lnTo>
                <a:lnTo>
                  <a:pt x="3260" y="0"/>
                </a:lnTo>
                <a:close/>
                <a:moveTo>
                  <a:pt x="3311" y="0"/>
                </a:moveTo>
                <a:lnTo>
                  <a:pt x="1736" y="4324"/>
                </a:lnTo>
                <a:lnTo>
                  <a:pt x="1739" y="4324"/>
                </a:lnTo>
                <a:lnTo>
                  <a:pt x="3315" y="0"/>
                </a:lnTo>
                <a:lnTo>
                  <a:pt x="3311" y="0"/>
                </a:lnTo>
                <a:close/>
                <a:moveTo>
                  <a:pt x="3363" y="0"/>
                </a:moveTo>
                <a:lnTo>
                  <a:pt x="1787" y="4324"/>
                </a:lnTo>
                <a:lnTo>
                  <a:pt x="1790" y="4324"/>
                </a:lnTo>
                <a:lnTo>
                  <a:pt x="3366" y="0"/>
                </a:lnTo>
                <a:lnTo>
                  <a:pt x="3363" y="0"/>
                </a:lnTo>
                <a:close/>
                <a:moveTo>
                  <a:pt x="3414" y="0"/>
                </a:moveTo>
                <a:lnTo>
                  <a:pt x="1838" y="4324"/>
                </a:lnTo>
                <a:lnTo>
                  <a:pt x="1841" y="4324"/>
                </a:lnTo>
                <a:lnTo>
                  <a:pt x="3417" y="0"/>
                </a:lnTo>
                <a:lnTo>
                  <a:pt x="3414" y="0"/>
                </a:lnTo>
                <a:close/>
                <a:moveTo>
                  <a:pt x="3465" y="0"/>
                </a:moveTo>
                <a:lnTo>
                  <a:pt x="1889" y="4324"/>
                </a:lnTo>
                <a:lnTo>
                  <a:pt x="1892" y="4324"/>
                </a:lnTo>
                <a:lnTo>
                  <a:pt x="3468" y="0"/>
                </a:lnTo>
                <a:lnTo>
                  <a:pt x="3465" y="0"/>
                </a:lnTo>
                <a:close/>
                <a:moveTo>
                  <a:pt x="3516" y="0"/>
                </a:moveTo>
                <a:lnTo>
                  <a:pt x="1939" y="4324"/>
                </a:lnTo>
                <a:lnTo>
                  <a:pt x="1942" y="4324"/>
                </a:lnTo>
                <a:lnTo>
                  <a:pt x="3519" y="0"/>
                </a:lnTo>
                <a:lnTo>
                  <a:pt x="3516" y="0"/>
                </a:lnTo>
                <a:close/>
                <a:moveTo>
                  <a:pt x="3567" y="0"/>
                </a:moveTo>
                <a:lnTo>
                  <a:pt x="1990" y="4324"/>
                </a:lnTo>
                <a:lnTo>
                  <a:pt x="1993" y="4324"/>
                </a:lnTo>
                <a:lnTo>
                  <a:pt x="3570" y="0"/>
                </a:lnTo>
                <a:lnTo>
                  <a:pt x="3567" y="0"/>
                </a:lnTo>
                <a:close/>
                <a:moveTo>
                  <a:pt x="3618" y="0"/>
                </a:moveTo>
                <a:lnTo>
                  <a:pt x="2041" y="4324"/>
                </a:lnTo>
                <a:lnTo>
                  <a:pt x="2045" y="4324"/>
                </a:lnTo>
                <a:lnTo>
                  <a:pt x="3621" y="0"/>
                </a:lnTo>
                <a:lnTo>
                  <a:pt x="3618" y="0"/>
                </a:lnTo>
                <a:close/>
                <a:moveTo>
                  <a:pt x="3669" y="0"/>
                </a:moveTo>
                <a:lnTo>
                  <a:pt x="2092" y="4324"/>
                </a:lnTo>
                <a:lnTo>
                  <a:pt x="2096" y="4324"/>
                </a:lnTo>
                <a:lnTo>
                  <a:pt x="3672" y="0"/>
                </a:lnTo>
                <a:lnTo>
                  <a:pt x="3669" y="0"/>
                </a:lnTo>
                <a:close/>
                <a:moveTo>
                  <a:pt x="3720" y="0"/>
                </a:moveTo>
                <a:lnTo>
                  <a:pt x="2143" y="4324"/>
                </a:lnTo>
                <a:lnTo>
                  <a:pt x="2147" y="4324"/>
                </a:lnTo>
                <a:lnTo>
                  <a:pt x="3724" y="0"/>
                </a:lnTo>
                <a:lnTo>
                  <a:pt x="3720" y="0"/>
                </a:lnTo>
                <a:close/>
                <a:moveTo>
                  <a:pt x="3771" y="0"/>
                </a:moveTo>
                <a:lnTo>
                  <a:pt x="2194" y="4324"/>
                </a:lnTo>
                <a:lnTo>
                  <a:pt x="2198" y="4324"/>
                </a:lnTo>
                <a:lnTo>
                  <a:pt x="3775" y="0"/>
                </a:lnTo>
                <a:lnTo>
                  <a:pt x="3771" y="0"/>
                </a:lnTo>
                <a:close/>
                <a:moveTo>
                  <a:pt x="3822" y="0"/>
                </a:moveTo>
                <a:lnTo>
                  <a:pt x="2245" y="4324"/>
                </a:lnTo>
                <a:lnTo>
                  <a:pt x="2249" y="4324"/>
                </a:lnTo>
                <a:lnTo>
                  <a:pt x="3826" y="0"/>
                </a:lnTo>
                <a:lnTo>
                  <a:pt x="3822" y="0"/>
                </a:lnTo>
                <a:close/>
                <a:moveTo>
                  <a:pt x="3873" y="0"/>
                </a:moveTo>
                <a:lnTo>
                  <a:pt x="2297" y="4324"/>
                </a:lnTo>
                <a:lnTo>
                  <a:pt x="2300" y="4324"/>
                </a:lnTo>
                <a:lnTo>
                  <a:pt x="3877" y="0"/>
                </a:lnTo>
                <a:lnTo>
                  <a:pt x="3873" y="0"/>
                </a:lnTo>
                <a:close/>
                <a:moveTo>
                  <a:pt x="3924" y="0"/>
                </a:moveTo>
                <a:lnTo>
                  <a:pt x="2348" y="4324"/>
                </a:lnTo>
                <a:lnTo>
                  <a:pt x="2351" y="4324"/>
                </a:lnTo>
                <a:lnTo>
                  <a:pt x="3928" y="0"/>
                </a:lnTo>
                <a:lnTo>
                  <a:pt x="3924" y="0"/>
                </a:lnTo>
                <a:close/>
                <a:moveTo>
                  <a:pt x="3975" y="0"/>
                </a:moveTo>
                <a:lnTo>
                  <a:pt x="2399" y="4324"/>
                </a:lnTo>
                <a:lnTo>
                  <a:pt x="2402" y="4324"/>
                </a:lnTo>
                <a:lnTo>
                  <a:pt x="3979" y="0"/>
                </a:lnTo>
                <a:lnTo>
                  <a:pt x="3975" y="0"/>
                </a:lnTo>
                <a:close/>
                <a:moveTo>
                  <a:pt x="4027" y="0"/>
                </a:moveTo>
                <a:lnTo>
                  <a:pt x="2450" y="4324"/>
                </a:lnTo>
                <a:lnTo>
                  <a:pt x="2453" y="4324"/>
                </a:lnTo>
                <a:lnTo>
                  <a:pt x="4030" y="0"/>
                </a:lnTo>
                <a:lnTo>
                  <a:pt x="4027" y="0"/>
                </a:lnTo>
                <a:close/>
                <a:moveTo>
                  <a:pt x="4078" y="0"/>
                </a:moveTo>
                <a:lnTo>
                  <a:pt x="2501" y="4324"/>
                </a:lnTo>
                <a:lnTo>
                  <a:pt x="2504" y="4324"/>
                </a:lnTo>
                <a:lnTo>
                  <a:pt x="4081" y="0"/>
                </a:lnTo>
                <a:lnTo>
                  <a:pt x="4078" y="0"/>
                </a:lnTo>
                <a:close/>
                <a:moveTo>
                  <a:pt x="4129" y="0"/>
                </a:moveTo>
                <a:lnTo>
                  <a:pt x="2552" y="4324"/>
                </a:lnTo>
                <a:lnTo>
                  <a:pt x="2555" y="4324"/>
                </a:lnTo>
                <a:lnTo>
                  <a:pt x="4132" y="0"/>
                </a:lnTo>
                <a:lnTo>
                  <a:pt x="4129" y="0"/>
                </a:lnTo>
                <a:close/>
                <a:moveTo>
                  <a:pt x="4180" y="0"/>
                </a:moveTo>
                <a:lnTo>
                  <a:pt x="2603" y="4324"/>
                </a:lnTo>
                <a:lnTo>
                  <a:pt x="2606" y="4324"/>
                </a:lnTo>
                <a:lnTo>
                  <a:pt x="4183" y="0"/>
                </a:lnTo>
                <a:lnTo>
                  <a:pt x="4180" y="0"/>
                </a:lnTo>
                <a:close/>
                <a:moveTo>
                  <a:pt x="4231" y="0"/>
                </a:moveTo>
                <a:lnTo>
                  <a:pt x="2654" y="4324"/>
                </a:lnTo>
                <a:lnTo>
                  <a:pt x="2658" y="4324"/>
                </a:lnTo>
                <a:lnTo>
                  <a:pt x="4234" y="0"/>
                </a:lnTo>
                <a:lnTo>
                  <a:pt x="4231" y="0"/>
                </a:lnTo>
                <a:close/>
                <a:moveTo>
                  <a:pt x="554" y="0"/>
                </a:moveTo>
                <a:lnTo>
                  <a:pt x="0" y="1519"/>
                </a:lnTo>
                <a:lnTo>
                  <a:pt x="0" y="1529"/>
                </a:lnTo>
                <a:lnTo>
                  <a:pt x="558" y="0"/>
                </a:lnTo>
                <a:lnTo>
                  <a:pt x="554" y="0"/>
                </a:lnTo>
                <a:close/>
                <a:moveTo>
                  <a:pt x="605" y="0"/>
                </a:moveTo>
                <a:lnTo>
                  <a:pt x="0" y="1660"/>
                </a:lnTo>
                <a:lnTo>
                  <a:pt x="0" y="1670"/>
                </a:lnTo>
                <a:lnTo>
                  <a:pt x="609" y="0"/>
                </a:lnTo>
                <a:lnTo>
                  <a:pt x="605" y="0"/>
                </a:lnTo>
                <a:close/>
                <a:moveTo>
                  <a:pt x="656" y="0"/>
                </a:moveTo>
                <a:lnTo>
                  <a:pt x="0" y="1800"/>
                </a:lnTo>
                <a:lnTo>
                  <a:pt x="0" y="1810"/>
                </a:lnTo>
                <a:lnTo>
                  <a:pt x="660" y="0"/>
                </a:lnTo>
                <a:lnTo>
                  <a:pt x="656" y="0"/>
                </a:lnTo>
                <a:close/>
                <a:moveTo>
                  <a:pt x="707" y="0"/>
                </a:moveTo>
                <a:lnTo>
                  <a:pt x="0" y="1940"/>
                </a:lnTo>
                <a:lnTo>
                  <a:pt x="0" y="1950"/>
                </a:lnTo>
                <a:lnTo>
                  <a:pt x="711" y="0"/>
                </a:lnTo>
                <a:lnTo>
                  <a:pt x="707" y="0"/>
                </a:lnTo>
                <a:close/>
                <a:moveTo>
                  <a:pt x="758" y="0"/>
                </a:moveTo>
                <a:lnTo>
                  <a:pt x="0" y="2080"/>
                </a:lnTo>
                <a:lnTo>
                  <a:pt x="0" y="2089"/>
                </a:lnTo>
                <a:lnTo>
                  <a:pt x="762" y="0"/>
                </a:lnTo>
                <a:lnTo>
                  <a:pt x="758" y="0"/>
                </a:lnTo>
                <a:close/>
                <a:moveTo>
                  <a:pt x="810" y="0"/>
                </a:moveTo>
                <a:lnTo>
                  <a:pt x="0" y="2220"/>
                </a:lnTo>
                <a:lnTo>
                  <a:pt x="0" y="2229"/>
                </a:lnTo>
                <a:lnTo>
                  <a:pt x="813" y="0"/>
                </a:lnTo>
                <a:lnTo>
                  <a:pt x="810" y="0"/>
                </a:lnTo>
                <a:close/>
                <a:moveTo>
                  <a:pt x="861" y="0"/>
                </a:moveTo>
                <a:lnTo>
                  <a:pt x="0" y="2360"/>
                </a:lnTo>
                <a:lnTo>
                  <a:pt x="0" y="2369"/>
                </a:lnTo>
                <a:lnTo>
                  <a:pt x="864" y="0"/>
                </a:lnTo>
                <a:lnTo>
                  <a:pt x="861" y="0"/>
                </a:lnTo>
                <a:close/>
                <a:moveTo>
                  <a:pt x="912" y="0"/>
                </a:moveTo>
                <a:lnTo>
                  <a:pt x="0" y="2500"/>
                </a:lnTo>
                <a:lnTo>
                  <a:pt x="0" y="2509"/>
                </a:lnTo>
                <a:lnTo>
                  <a:pt x="915" y="0"/>
                </a:lnTo>
                <a:lnTo>
                  <a:pt x="912" y="0"/>
                </a:lnTo>
                <a:close/>
                <a:moveTo>
                  <a:pt x="963" y="0"/>
                </a:moveTo>
                <a:lnTo>
                  <a:pt x="0" y="2640"/>
                </a:lnTo>
                <a:lnTo>
                  <a:pt x="0" y="2649"/>
                </a:lnTo>
                <a:lnTo>
                  <a:pt x="966" y="0"/>
                </a:lnTo>
                <a:lnTo>
                  <a:pt x="963" y="0"/>
                </a:lnTo>
                <a:close/>
                <a:moveTo>
                  <a:pt x="1014" y="0"/>
                </a:moveTo>
                <a:lnTo>
                  <a:pt x="0" y="2781"/>
                </a:lnTo>
                <a:lnTo>
                  <a:pt x="0" y="2790"/>
                </a:lnTo>
                <a:lnTo>
                  <a:pt x="1017" y="0"/>
                </a:lnTo>
                <a:lnTo>
                  <a:pt x="1014" y="0"/>
                </a:lnTo>
                <a:close/>
                <a:moveTo>
                  <a:pt x="1065" y="0"/>
                </a:moveTo>
                <a:lnTo>
                  <a:pt x="0" y="2921"/>
                </a:lnTo>
                <a:lnTo>
                  <a:pt x="0" y="2930"/>
                </a:lnTo>
                <a:lnTo>
                  <a:pt x="1068" y="0"/>
                </a:lnTo>
                <a:lnTo>
                  <a:pt x="1065" y="0"/>
                </a:lnTo>
                <a:close/>
                <a:moveTo>
                  <a:pt x="1116" y="0"/>
                </a:moveTo>
                <a:lnTo>
                  <a:pt x="0" y="3061"/>
                </a:lnTo>
                <a:lnTo>
                  <a:pt x="0" y="3070"/>
                </a:lnTo>
                <a:lnTo>
                  <a:pt x="1119" y="0"/>
                </a:lnTo>
                <a:lnTo>
                  <a:pt x="1116" y="0"/>
                </a:lnTo>
                <a:close/>
                <a:moveTo>
                  <a:pt x="1167" y="0"/>
                </a:moveTo>
                <a:lnTo>
                  <a:pt x="0" y="3201"/>
                </a:lnTo>
                <a:lnTo>
                  <a:pt x="0" y="3210"/>
                </a:lnTo>
                <a:lnTo>
                  <a:pt x="1171" y="0"/>
                </a:lnTo>
                <a:lnTo>
                  <a:pt x="1167" y="0"/>
                </a:lnTo>
                <a:close/>
                <a:moveTo>
                  <a:pt x="1218" y="0"/>
                </a:moveTo>
                <a:lnTo>
                  <a:pt x="0" y="3341"/>
                </a:lnTo>
                <a:lnTo>
                  <a:pt x="0" y="3350"/>
                </a:lnTo>
                <a:lnTo>
                  <a:pt x="1222" y="0"/>
                </a:lnTo>
                <a:lnTo>
                  <a:pt x="1218" y="0"/>
                </a:lnTo>
                <a:close/>
                <a:moveTo>
                  <a:pt x="1269" y="0"/>
                </a:moveTo>
                <a:lnTo>
                  <a:pt x="0" y="3481"/>
                </a:lnTo>
                <a:lnTo>
                  <a:pt x="0" y="3490"/>
                </a:lnTo>
                <a:lnTo>
                  <a:pt x="1273" y="0"/>
                </a:lnTo>
                <a:lnTo>
                  <a:pt x="1269" y="0"/>
                </a:lnTo>
                <a:close/>
                <a:moveTo>
                  <a:pt x="1320" y="0"/>
                </a:moveTo>
                <a:lnTo>
                  <a:pt x="0" y="3620"/>
                </a:lnTo>
                <a:lnTo>
                  <a:pt x="0" y="3630"/>
                </a:lnTo>
                <a:lnTo>
                  <a:pt x="1324" y="0"/>
                </a:lnTo>
                <a:lnTo>
                  <a:pt x="1320" y="0"/>
                </a:lnTo>
                <a:close/>
                <a:moveTo>
                  <a:pt x="1371" y="0"/>
                </a:moveTo>
                <a:lnTo>
                  <a:pt x="0" y="3760"/>
                </a:lnTo>
                <a:lnTo>
                  <a:pt x="0" y="3770"/>
                </a:lnTo>
                <a:lnTo>
                  <a:pt x="1375" y="0"/>
                </a:lnTo>
                <a:lnTo>
                  <a:pt x="1371" y="0"/>
                </a:lnTo>
                <a:close/>
                <a:moveTo>
                  <a:pt x="1423" y="0"/>
                </a:moveTo>
                <a:lnTo>
                  <a:pt x="0" y="3901"/>
                </a:lnTo>
                <a:lnTo>
                  <a:pt x="0" y="3911"/>
                </a:lnTo>
                <a:lnTo>
                  <a:pt x="1426" y="0"/>
                </a:lnTo>
                <a:lnTo>
                  <a:pt x="1423" y="0"/>
                </a:lnTo>
                <a:close/>
                <a:moveTo>
                  <a:pt x="1474" y="0"/>
                </a:moveTo>
                <a:lnTo>
                  <a:pt x="0" y="4041"/>
                </a:lnTo>
                <a:lnTo>
                  <a:pt x="0" y="4051"/>
                </a:lnTo>
                <a:lnTo>
                  <a:pt x="1477" y="0"/>
                </a:lnTo>
                <a:lnTo>
                  <a:pt x="1474" y="0"/>
                </a:lnTo>
                <a:close/>
                <a:moveTo>
                  <a:pt x="1525" y="0"/>
                </a:moveTo>
                <a:lnTo>
                  <a:pt x="0" y="4181"/>
                </a:lnTo>
                <a:lnTo>
                  <a:pt x="0" y="4191"/>
                </a:lnTo>
                <a:lnTo>
                  <a:pt x="1528" y="0"/>
                </a:lnTo>
                <a:lnTo>
                  <a:pt x="1525" y="0"/>
                </a:lnTo>
                <a:close/>
                <a:moveTo>
                  <a:pt x="1576" y="0"/>
                </a:moveTo>
                <a:lnTo>
                  <a:pt x="0" y="4321"/>
                </a:lnTo>
                <a:lnTo>
                  <a:pt x="0" y="4324"/>
                </a:lnTo>
                <a:lnTo>
                  <a:pt x="2" y="4324"/>
                </a:lnTo>
                <a:lnTo>
                  <a:pt x="1579" y="0"/>
                </a:lnTo>
                <a:lnTo>
                  <a:pt x="1576" y="0"/>
                </a:lnTo>
                <a:close/>
                <a:moveTo>
                  <a:pt x="1627" y="0"/>
                </a:moveTo>
                <a:lnTo>
                  <a:pt x="50" y="4324"/>
                </a:lnTo>
                <a:lnTo>
                  <a:pt x="53" y="4324"/>
                </a:lnTo>
                <a:lnTo>
                  <a:pt x="1630" y="0"/>
                </a:lnTo>
                <a:lnTo>
                  <a:pt x="1627" y="0"/>
                </a:lnTo>
                <a:close/>
                <a:moveTo>
                  <a:pt x="1678" y="0"/>
                </a:moveTo>
                <a:lnTo>
                  <a:pt x="101" y="4324"/>
                </a:lnTo>
                <a:lnTo>
                  <a:pt x="105" y="4324"/>
                </a:lnTo>
                <a:lnTo>
                  <a:pt x="1681" y="0"/>
                </a:lnTo>
                <a:lnTo>
                  <a:pt x="1678" y="0"/>
                </a:lnTo>
                <a:close/>
                <a:moveTo>
                  <a:pt x="1729" y="0"/>
                </a:moveTo>
                <a:lnTo>
                  <a:pt x="152" y="4324"/>
                </a:lnTo>
                <a:lnTo>
                  <a:pt x="156" y="4324"/>
                </a:lnTo>
                <a:lnTo>
                  <a:pt x="1732" y="0"/>
                </a:lnTo>
                <a:lnTo>
                  <a:pt x="1729" y="0"/>
                </a:lnTo>
                <a:close/>
                <a:moveTo>
                  <a:pt x="1780" y="0"/>
                </a:moveTo>
                <a:lnTo>
                  <a:pt x="203" y="4324"/>
                </a:lnTo>
                <a:lnTo>
                  <a:pt x="207" y="4324"/>
                </a:lnTo>
                <a:lnTo>
                  <a:pt x="1783" y="0"/>
                </a:lnTo>
                <a:lnTo>
                  <a:pt x="1780" y="0"/>
                </a:lnTo>
                <a:close/>
                <a:moveTo>
                  <a:pt x="1831" y="0"/>
                </a:moveTo>
                <a:lnTo>
                  <a:pt x="254" y="4324"/>
                </a:lnTo>
                <a:lnTo>
                  <a:pt x="258" y="4324"/>
                </a:lnTo>
                <a:lnTo>
                  <a:pt x="1835" y="0"/>
                </a:lnTo>
                <a:lnTo>
                  <a:pt x="1831" y="0"/>
                </a:lnTo>
                <a:close/>
                <a:moveTo>
                  <a:pt x="1882" y="0"/>
                </a:moveTo>
                <a:lnTo>
                  <a:pt x="305" y="4324"/>
                </a:lnTo>
                <a:lnTo>
                  <a:pt x="309" y="4324"/>
                </a:lnTo>
                <a:lnTo>
                  <a:pt x="1886" y="0"/>
                </a:lnTo>
                <a:lnTo>
                  <a:pt x="1882" y="0"/>
                </a:lnTo>
                <a:close/>
                <a:moveTo>
                  <a:pt x="1932" y="0"/>
                </a:moveTo>
                <a:lnTo>
                  <a:pt x="357" y="4324"/>
                </a:lnTo>
                <a:lnTo>
                  <a:pt x="360" y="4324"/>
                </a:lnTo>
                <a:lnTo>
                  <a:pt x="1936" y="0"/>
                </a:lnTo>
                <a:lnTo>
                  <a:pt x="1932" y="0"/>
                </a:lnTo>
                <a:close/>
                <a:moveTo>
                  <a:pt x="6631" y="0"/>
                </a:moveTo>
                <a:lnTo>
                  <a:pt x="5055" y="4324"/>
                </a:lnTo>
                <a:lnTo>
                  <a:pt x="5058" y="4324"/>
                </a:lnTo>
                <a:lnTo>
                  <a:pt x="6634" y="0"/>
                </a:lnTo>
                <a:lnTo>
                  <a:pt x="6631" y="0"/>
                </a:lnTo>
                <a:close/>
                <a:moveTo>
                  <a:pt x="6580" y="0"/>
                </a:moveTo>
                <a:lnTo>
                  <a:pt x="5004" y="4324"/>
                </a:lnTo>
                <a:lnTo>
                  <a:pt x="5007" y="4324"/>
                </a:lnTo>
                <a:lnTo>
                  <a:pt x="6583" y="0"/>
                </a:lnTo>
                <a:lnTo>
                  <a:pt x="6580" y="0"/>
                </a:lnTo>
                <a:close/>
                <a:moveTo>
                  <a:pt x="6682" y="0"/>
                </a:moveTo>
                <a:lnTo>
                  <a:pt x="5106" y="4324"/>
                </a:lnTo>
                <a:lnTo>
                  <a:pt x="5109" y="4324"/>
                </a:lnTo>
                <a:lnTo>
                  <a:pt x="6685" y="0"/>
                </a:lnTo>
                <a:lnTo>
                  <a:pt x="6682" y="0"/>
                </a:lnTo>
                <a:close/>
                <a:moveTo>
                  <a:pt x="6733" y="0"/>
                </a:moveTo>
                <a:lnTo>
                  <a:pt x="5157" y="4324"/>
                </a:lnTo>
                <a:lnTo>
                  <a:pt x="5160" y="4324"/>
                </a:lnTo>
                <a:lnTo>
                  <a:pt x="6736" y="0"/>
                </a:lnTo>
                <a:lnTo>
                  <a:pt x="6733" y="0"/>
                </a:lnTo>
                <a:close/>
                <a:moveTo>
                  <a:pt x="6784" y="0"/>
                </a:moveTo>
                <a:lnTo>
                  <a:pt x="5208" y="4324"/>
                </a:lnTo>
                <a:lnTo>
                  <a:pt x="5211" y="4324"/>
                </a:lnTo>
                <a:lnTo>
                  <a:pt x="6787" y="0"/>
                </a:lnTo>
                <a:lnTo>
                  <a:pt x="6784" y="0"/>
                </a:lnTo>
                <a:close/>
                <a:moveTo>
                  <a:pt x="6835" y="0"/>
                </a:moveTo>
                <a:lnTo>
                  <a:pt x="5259" y="4324"/>
                </a:lnTo>
                <a:lnTo>
                  <a:pt x="5263" y="4324"/>
                </a:lnTo>
                <a:lnTo>
                  <a:pt x="6838" y="0"/>
                </a:lnTo>
                <a:lnTo>
                  <a:pt x="6835" y="0"/>
                </a:lnTo>
                <a:close/>
                <a:moveTo>
                  <a:pt x="6886" y="0"/>
                </a:moveTo>
                <a:lnTo>
                  <a:pt x="5310" y="4324"/>
                </a:lnTo>
                <a:lnTo>
                  <a:pt x="5314" y="4324"/>
                </a:lnTo>
                <a:lnTo>
                  <a:pt x="6889" y="0"/>
                </a:lnTo>
                <a:lnTo>
                  <a:pt x="6886" y="0"/>
                </a:lnTo>
                <a:close/>
                <a:moveTo>
                  <a:pt x="6937" y="0"/>
                </a:moveTo>
                <a:lnTo>
                  <a:pt x="5361" y="4324"/>
                </a:lnTo>
                <a:lnTo>
                  <a:pt x="5365" y="4324"/>
                </a:lnTo>
                <a:lnTo>
                  <a:pt x="6940" y="0"/>
                </a:lnTo>
                <a:lnTo>
                  <a:pt x="6937" y="0"/>
                </a:lnTo>
                <a:close/>
                <a:moveTo>
                  <a:pt x="6988" y="0"/>
                </a:moveTo>
                <a:lnTo>
                  <a:pt x="5412" y="4324"/>
                </a:lnTo>
                <a:lnTo>
                  <a:pt x="5416" y="4324"/>
                </a:lnTo>
                <a:lnTo>
                  <a:pt x="6992" y="0"/>
                </a:lnTo>
                <a:lnTo>
                  <a:pt x="6988" y="0"/>
                </a:lnTo>
                <a:close/>
                <a:moveTo>
                  <a:pt x="7039" y="0"/>
                </a:moveTo>
                <a:lnTo>
                  <a:pt x="5463" y="4324"/>
                </a:lnTo>
                <a:lnTo>
                  <a:pt x="5467" y="4324"/>
                </a:lnTo>
                <a:lnTo>
                  <a:pt x="7043" y="0"/>
                </a:lnTo>
                <a:lnTo>
                  <a:pt x="7039" y="0"/>
                </a:lnTo>
                <a:close/>
                <a:moveTo>
                  <a:pt x="7090" y="0"/>
                </a:moveTo>
                <a:lnTo>
                  <a:pt x="5515" y="4324"/>
                </a:lnTo>
                <a:lnTo>
                  <a:pt x="5518" y="4324"/>
                </a:lnTo>
                <a:lnTo>
                  <a:pt x="7094" y="0"/>
                </a:lnTo>
                <a:lnTo>
                  <a:pt x="7090" y="0"/>
                </a:lnTo>
                <a:close/>
                <a:moveTo>
                  <a:pt x="7141" y="0"/>
                </a:moveTo>
                <a:lnTo>
                  <a:pt x="5566" y="4324"/>
                </a:lnTo>
                <a:lnTo>
                  <a:pt x="5569" y="4324"/>
                </a:lnTo>
                <a:lnTo>
                  <a:pt x="7145" y="0"/>
                </a:lnTo>
                <a:lnTo>
                  <a:pt x="7141" y="0"/>
                </a:lnTo>
                <a:close/>
                <a:moveTo>
                  <a:pt x="7192" y="0"/>
                </a:moveTo>
                <a:lnTo>
                  <a:pt x="5617" y="4324"/>
                </a:lnTo>
                <a:lnTo>
                  <a:pt x="5620" y="4324"/>
                </a:lnTo>
                <a:lnTo>
                  <a:pt x="7196" y="0"/>
                </a:lnTo>
                <a:lnTo>
                  <a:pt x="7192" y="0"/>
                </a:lnTo>
                <a:close/>
                <a:moveTo>
                  <a:pt x="7244" y="0"/>
                </a:moveTo>
                <a:lnTo>
                  <a:pt x="5668" y="4324"/>
                </a:lnTo>
                <a:lnTo>
                  <a:pt x="5671" y="4324"/>
                </a:lnTo>
                <a:lnTo>
                  <a:pt x="7247" y="0"/>
                </a:lnTo>
                <a:lnTo>
                  <a:pt x="7244" y="0"/>
                </a:lnTo>
                <a:close/>
                <a:moveTo>
                  <a:pt x="7295" y="0"/>
                </a:moveTo>
                <a:lnTo>
                  <a:pt x="5719" y="4324"/>
                </a:lnTo>
                <a:lnTo>
                  <a:pt x="5722" y="4324"/>
                </a:lnTo>
                <a:lnTo>
                  <a:pt x="7298" y="0"/>
                </a:lnTo>
                <a:lnTo>
                  <a:pt x="7295" y="0"/>
                </a:lnTo>
                <a:close/>
                <a:moveTo>
                  <a:pt x="7346" y="0"/>
                </a:moveTo>
                <a:lnTo>
                  <a:pt x="5769" y="4324"/>
                </a:lnTo>
                <a:lnTo>
                  <a:pt x="5772" y="4324"/>
                </a:lnTo>
                <a:lnTo>
                  <a:pt x="7349" y="0"/>
                </a:lnTo>
                <a:lnTo>
                  <a:pt x="7346" y="0"/>
                </a:lnTo>
                <a:close/>
                <a:moveTo>
                  <a:pt x="7397" y="0"/>
                </a:moveTo>
                <a:lnTo>
                  <a:pt x="5820" y="4324"/>
                </a:lnTo>
                <a:lnTo>
                  <a:pt x="5823" y="4324"/>
                </a:lnTo>
                <a:lnTo>
                  <a:pt x="7400" y="0"/>
                </a:lnTo>
                <a:lnTo>
                  <a:pt x="7397" y="0"/>
                </a:lnTo>
                <a:close/>
                <a:moveTo>
                  <a:pt x="7448" y="0"/>
                </a:moveTo>
                <a:lnTo>
                  <a:pt x="5871" y="4324"/>
                </a:lnTo>
                <a:lnTo>
                  <a:pt x="5874" y="4324"/>
                </a:lnTo>
                <a:lnTo>
                  <a:pt x="7451" y="0"/>
                </a:lnTo>
                <a:lnTo>
                  <a:pt x="7448" y="0"/>
                </a:lnTo>
                <a:close/>
                <a:moveTo>
                  <a:pt x="7499" y="0"/>
                </a:moveTo>
                <a:lnTo>
                  <a:pt x="5922" y="4324"/>
                </a:lnTo>
                <a:lnTo>
                  <a:pt x="5926" y="4324"/>
                </a:lnTo>
                <a:lnTo>
                  <a:pt x="7502" y="0"/>
                </a:lnTo>
                <a:lnTo>
                  <a:pt x="7499" y="0"/>
                </a:lnTo>
                <a:close/>
                <a:moveTo>
                  <a:pt x="7550" y="0"/>
                </a:moveTo>
                <a:lnTo>
                  <a:pt x="5973" y="4324"/>
                </a:lnTo>
                <a:lnTo>
                  <a:pt x="5977" y="4324"/>
                </a:lnTo>
                <a:lnTo>
                  <a:pt x="7553" y="0"/>
                </a:lnTo>
                <a:lnTo>
                  <a:pt x="7550" y="0"/>
                </a:lnTo>
                <a:close/>
                <a:moveTo>
                  <a:pt x="7601" y="0"/>
                </a:moveTo>
                <a:lnTo>
                  <a:pt x="6024" y="4324"/>
                </a:lnTo>
                <a:lnTo>
                  <a:pt x="6028" y="4324"/>
                </a:lnTo>
                <a:lnTo>
                  <a:pt x="7605" y="0"/>
                </a:lnTo>
                <a:lnTo>
                  <a:pt x="7601" y="0"/>
                </a:lnTo>
                <a:close/>
                <a:moveTo>
                  <a:pt x="7652" y="0"/>
                </a:moveTo>
                <a:lnTo>
                  <a:pt x="6075" y="4324"/>
                </a:lnTo>
                <a:lnTo>
                  <a:pt x="6079" y="4324"/>
                </a:lnTo>
                <a:lnTo>
                  <a:pt x="7656" y="0"/>
                </a:lnTo>
                <a:lnTo>
                  <a:pt x="7652" y="0"/>
                </a:lnTo>
                <a:close/>
                <a:moveTo>
                  <a:pt x="6126" y="4324"/>
                </a:moveTo>
                <a:lnTo>
                  <a:pt x="6130" y="4324"/>
                </a:lnTo>
                <a:lnTo>
                  <a:pt x="7678" y="79"/>
                </a:lnTo>
                <a:lnTo>
                  <a:pt x="7678" y="69"/>
                </a:lnTo>
                <a:lnTo>
                  <a:pt x="6126" y="4324"/>
                </a:lnTo>
                <a:close/>
                <a:moveTo>
                  <a:pt x="6181" y="4324"/>
                </a:moveTo>
                <a:lnTo>
                  <a:pt x="7678" y="219"/>
                </a:lnTo>
                <a:lnTo>
                  <a:pt x="7678" y="209"/>
                </a:lnTo>
                <a:lnTo>
                  <a:pt x="6178" y="4324"/>
                </a:lnTo>
                <a:lnTo>
                  <a:pt x="6181" y="4324"/>
                </a:lnTo>
                <a:close/>
                <a:moveTo>
                  <a:pt x="6232" y="4324"/>
                </a:moveTo>
                <a:lnTo>
                  <a:pt x="7678" y="358"/>
                </a:lnTo>
                <a:lnTo>
                  <a:pt x="7678" y="349"/>
                </a:lnTo>
                <a:lnTo>
                  <a:pt x="6229" y="4324"/>
                </a:lnTo>
                <a:lnTo>
                  <a:pt x="6232" y="4324"/>
                </a:lnTo>
                <a:close/>
                <a:moveTo>
                  <a:pt x="4333" y="0"/>
                </a:moveTo>
                <a:lnTo>
                  <a:pt x="2756" y="4324"/>
                </a:lnTo>
                <a:lnTo>
                  <a:pt x="2760" y="4324"/>
                </a:lnTo>
                <a:lnTo>
                  <a:pt x="4336" y="0"/>
                </a:lnTo>
                <a:lnTo>
                  <a:pt x="4333" y="0"/>
                </a:lnTo>
                <a:close/>
                <a:moveTo>
                  <a:pt x="4282" y="0"/>
                </a:moveTo>
                <a:lnTo>
                  <a:pt x="2705" y="4324"/>
                </a:lnTo>
                <a:lnTo>
                  <a:pt x="2709" y="4324"/>
                </a:lnTo>
                <a:lnTo>
                  <a:pt x="4285" y="0"/>
                </a:lnTo>
                <a:lnTo>
                  <a:pt x="4282" y="0"/>
                </a:lnTo>
                <a:close/>
                <a:moveTo>
                  <a:pt x="4384" y="0"/>
                </a:moveTo>
                <a:lnTo>
                  <a:pt x="2807" y="4324"/>
                </a:lnTo>
                <a:lnTo>
                  <a:pt x="2811" y="4324"/>
                </a:lnTo>
                <a:lnTo>
                  <a:pt x="4388" y="0"/>
                </a:lnTo>
                <a:lnTo>
                  <a:pt x="4384" y="0"/>
                </a:lnTo>
                <a:close/>
                <a:moveTo>
                  <a:pt x="4435" y="0"/>
                </a:moveTo>
                <a:lnTo>
                  <a:pt x="2858" y="4324"/>
                </a:lnTo>
                <a:lnTo>
                  <a:pt x="2862" y="4324"/>
                </a:lnTo>
                <a:lnTo>
                  <a:pt x="4439" y="0"/>
                </a:lnTo>
                <a:lnTo>
                  <a:pt x="4435" y="0"/>
                </a:lnTo>
                <a:close/>
                <a:moveTo>
                  <a:pt x="4486" y="0"/>
                </a:moveTo>
                <a:lnTo>
                  <a:pt x="2909" y="4324"/>
                </a:lnTo>
                <a:lnTo>
                  <a:pt x="2913" y="4324"/>
                </a:lnTo>
                <a:lnTo>
                  <a:pt x="4490" y="0"/>
                </a:lnTo>
                <a:lnTo>
                  <a:pt x="4486" y="0"/>
                </a:lnTo>
                <a:close/>
                <a:moveTo>
                  <a:pt x="4537" y="0"/>
                </a:moveTo>
                <a:lnTo>
                  <a:pt x="2961" y="4324"/>
                </a:lnTo>
                <a:lnTo>
                  <a:pt x="2964" y="4324"/>
                </a:lnTo>
                <a:lnTo>
                  <a:pt x="4541" y="0"/>
                </a:lnTo>
                <a:lnTo>
                  <a:pt x="4537" y="0"/>
                </a:lnTo>
                <a:close/>
                <a:moveTo>
                  <a:pt x="4588" y="0"/>
                </a:moveTo>
                <a:lnTo>
                  <a:pt x="3012" y="4324"/>
                </a:lnTo>
                <a:lnTo>
                  <a:pt x="3015" y="4324"/>
                </a:lnTo>
                <a:lnTo>
                  <a:pt x="4592" y="0"/>
                </a:lnTo>
                <a:lnTo>
                  <a:pt x="4588" y="0"/>
                </a:lnTo>
                <a:close/>
                <a:moveTo>
                  <a:pt x="4640" y="0"/>
                </a:moveTo>
                <a:lnTo>
                  <a:pt x="3063" y="4324"/>
                </a:lnTo>
                <a:lnTo>
                  <a:pt x="3066" y="4324"/>
                </a:lnTo>
                <a:lnTo>
                  <a:pt x="4643" y="0"/>
                </a:lnTo>
                <a:lnTo>
                  <a:pt x="4640" y="0"/>
                </a:lnTo>
                <a:close/>
                <a:moveTo>
                  <a:pt x="4691" y="0"/>
                </a:moveTo>
                <a:lnTo>
                  <a:pt x="3114" y="4324"/>
                </a:lnTo>
                <a:lnTo>
                  <a:pt x="3117" y="4324"/>
                </a:lnTo>
                <a:lnTo>
                  <a:pt x="4694" y="0"/>
                </a:lnTo>
                <a:lnTo>
                  <a:pt x="4691" y="0"/>
                </a:lnTo>
                <a:close/>
                <a:moveTo>
                  <a:pt x="4742" y="0"/>
                </a:moveTo>
                <a:lnTo>
                  <a:pt x="3165" y="4324"/>
                </a:lnTo>
                <a:lnTo>
                  <a:pt x="3168" y="4324"/>
                </a:lnTo>
                <a:lnTo>
                  <a:pt x="4745" y="0"/>
                </a:lnTo>
                <a:lnTo>
                  <a:pt x="4742" y="0"/>
                </a:lnTo>
                <a:close/>
                <a:moveTo>
                  <a:pt x="4793" y="0"/>
                </a:moveTo>
                <a:lnTo>
                  <a:pt x="3216" y="4324"/>
                </a:lnTo>
                <a:lnTo>
                  <a:pt x="3219" y="4324"/>
                </a:lnTo>
                <a:lnTo>
                  <a:pt x="4796" y="0"/>
                </a:lnTo>
                <a:lnTo>
                  <a:pt x="4793" y="0"/>
                </a:lnTo>
                <a:close/>
                <a:moveTo>
                  <a:pt x="4844" y="0"/>
                </a:moveTo>
                <a:lnTo>
                  <a:pt x="3267" y="4324"/>
                </a:lnTo>
                <a:lnTo>
                  <a:pt x="3270" y="4324"/>
                </a:lnTo>
                <a:lnTo>
                  <a:pt x="4847" y="0"/>
                </a:lnTo>
                <a:lnTo>
                  <a:pt x="4844" y="0"/>
                </a:lnTo>
                <a:close/>
                <a:moveTo>
                  <a:pt x="4895" y="0"/>
                </a:moveTo>
                <a:lnTo>
                  <a:pt x="3318" y="4324"/>
                </a:lnTo>
                <a:lnTo>
                  <a:pt x="3322" y="4324"/>
                </a:lnTo>
                <a:lnTo>
                  <a:pt x="4898" y="0"/>
                </a:lnTo>
                <a:lnTo>
                  <a:pt x="4895" y="0"/>
                </a:lnTo>
                <a:close/>
                <a:moveTo>
                  <a:pt x="4946" y="0"/>
                </a:moveTo>
                <a:lnTo>
                  <a:pt x="3369" y="4324"/>
                </a:lnTo>
                <a:lnTo>
                  <a:pt x="3373" y="4324"/>
                </a:lnTo>
                <a:lnTo>
                  <a:pt x="4949" y="0"/>
                </a:lnTo>
                <a:lnTo>
                  <a:pt x="4946" y="0"/>
                </a:lnTo>
                <a:close/>
                <a:moveTo>
                  <a:pt x="4997" y="0"/>
                </a:moveTo>
                <a:lnTo>
                  <a:pt x="3420" y="4324"/>
                </a:lnTo>
                <a:lnTo>
                  <a:pt x="3424" y="4324"/>
                </a:lnTo>
                <a:lnTo>
                  <a:pt x="5000" y="0"/>
                </a:lnTo>
                <a:lnTo>
                  <a:pt x="4997" y="0"/>
                </a:lnTo>
                <a:close/>
                <a:moveTo>
                  <a:pt x="5048" y="0"/>
                </a:moveTo>
                <a:lnTo>
                  <a:pt x="3471" y="4324"/>
                </a:lnTo>
                <a:lnTo>
                  <a:pt x="3475" y="4324"/>
                </a:lnTo>
                <a:lnTo>
                  <a:pt x="5052" y="0"/>
                </a:lnTo>
                <a:lnTo>
                  <a:pt x="5048" y="0"/>
                </a:lnTo>
                <a:close/>
                <a:moveTo>
                  <a:pt x="5099" y="0"/>
                </a:moveTo>
                <a:lnTo>
                  <a:pt x="3522" y="4324"/>
                </a:lnTo>
                <a:lnTo>
                  <a:pt x="3526" y="4324"/>
                </a:lnTo>
                <a:lnTo>
                  <a:pt x="5103" y="0"/>
                </a:lnTo>
                <a:lnTo>
                  <a:pt x="5099" y="0"/>
                </a:lnTo>
                <a:close/>
                <a:moveTo>
                  <a:pt x="5150" y="0"/>
                </a:moveTo>
                <a:lnTo>
                  <a:pt x="3574" y="4324"/>
                </a:lnTo>
                <a:lnTo>
                  <a:pt x="3577" y="4324"/>
                </a:lnTo>
                <a:lnTo>
                  <a:pt x="5154" y="0"/>
                </a:lnTo>
                <a:lnTo>
                  <a:pt x="5150" y="0"/>
                </a:lnTo>
                <a:close/>
                <a:moveTo>
                  <a:pt x="5201" y="0"/>
                </a:moveTo>
                <a:lnTo>
                  <a:pt x="3625" y="4324"/>
                </a:lnTo>
                <a:lnTo>
                  <a:pt x="3628" y="4324"/>
                </a:lnTo>
                <a:lnTo>
                  <a:pt x="5205" y="0"/>
                </a:lnTo>
                <a:lnTo>
                  <a:pt x="5201" y="0"/>
                </a:lnTo>
                <a:close/>
                <a:moveTo>
                  <a:pt x="5252" y="0"/>
                </a:moveTo>
                <a:lnTo>
                  <a:pt x="3676" y="4324"/>
                </a:lnTo>
                <a:lnTo>
                  <a:pt x="3679" y="4324"/>
                </a:lnTo>
                <a:lnTo>
                  <a:pt x="5256" y="0"/>
                </a:lnTo>
                <a:lnTo>
                  <a:pt x="5252" y="0"/>
                </a:lnTo>
                <a:close/>
                <a:moveTo>
                  <a:pt x="5304" y="0"/>
                </a:moveTo>
                <a:lnTo>
                  <a:pt x="3727" y="4324"/>
                </a:lnTo>
                <a:lnTo>
                  <a:pt x="3730" y="4324"/>
                </a:lnTo>
                <a:lnTo>
                  <a:pt x="5307" y="0"/>
                </a:lnTo>
                <a:lnTo>
                  <a:pt x="5304" y="0"/>
                </a:lnTo>
                <a:close/>
                <a:moveTo>
                  <a:pt x="5355" y="0"/>
                </a:moveTo>
                <a:lnTo>
                  <a:pt x="3778" y="4324"/>
                </a:lnTo>
                <a:lnTo>
                  <a:pt x="3781" y="4324"/>
                </a:lnTo>
                <a:lnTo>
                  <a:pt x="5358" y="0"/>
                </a:lnTo>
                <a:lnTo>
                  <a:pt x="5355" y="0"/>
                </a:lnTo>
                <a:close/>
                <a:moveTo>
                  <a:pt x="5406" y="0"/>
                </a:moveTo>
                <a:lnTo>
                  <a:pt x="3829" y="4324"/>
                </a:lnTo>
                <a:lnTo>
                  <a:pt x="3832" y="4324"/>
                </a:lnTo>
                <a:lnTo>
                  <a:pt x="5409" y="0"/>
                </a:lnTo>
                <a:lnTo>
                  <a:pt x="5406" y="0"/>
                </a:lnTo>
                <a:close/>
                <a:moveTo>
                  <a:pt x="5457" y="0"/>
                </a:moveTo>
                <a:lnTo>
                  <a:pt x="3880" y="4324"/>
                </a:lnTo>
                <a:lnTo>
                  <a:pt x="3883" y="4324"/>
                </a:lnTo>
                <a:lnTo>
                  <a:pt x="5460" y="0"/>
                </a:lnTo>
                <a:lnTo>
                  <a:pt x="5457" y="0"/>
                </a:lnTo>
                <a:close/>
                <a:moveTo>
                  <a:pt x="5508" y="0"/>
                </a:moveTo>
                <a:lnTo>
                  <a:pt x="3931" y="4324"/>
                </a:lnTo>
                <a:lnTo>
                  <a:pt x="3934" y="4324"/>
                </a:lnTo>
                <a:lnTo>
                  <a:pt x="5511" y="0"/>
                </a:lnTo>
                <a:lnTo>
                  <a:pt x="5508" y="0"/>
                </a:lnTo>
                <a:close/>
                <a:moveTo>
                  <a:pt x="5559" y="0"/>
                </a:moveTo>
                <a:lnTo>
                  <a:pt x="3982" y="4324"/>
                </a:lnTo>
                <a:lnTo>
                  <a:pt x="3986" y="4324"/>
                </a:lnTo>
                <a:lnTo>
                  <a:pt x="5562" y="0"/>
                </a:lnTo>
                <a:lnTo>
                  <a:pt x="5559" y="0"/>
                </a:lnTo>
                <a:close/>
                <a:moveTo>
                  <a:pt x="5610" y="0"/>
                </a:moveTo>
                <a:lnTo>
                  <a:pt x="4033" y="4324"/>
                </a:lnTo>
                <a:lnTo>
                  <a:pt x="4037" y="4324"/>
                </a:lnTo>
                <a:lnTo>
                  <a:pt x="5613" y="0"/>
                </a:lnTo>
                <a:lnTo>
                  <a:pt x="5610" y="0"/>
                </a:lnTo>
                <a:close/>
                <a:moveTo>
                  <a:pt x="5661" y="0"/>
                </a:moveTo>
                <a:lnTo>
                  <a:pt x="4084" y="4324"/>
                </a:lnTo>
                <a:lnTo>
                  <a:pt x="4088" y="4324"/>
                </a:lnTo>
                <a:lnTo>
                  <a:pt x="5665" y="0"/>
                </a:lnTo>
                <a:lnTo>
                  <a:pt x="5661" y="0"/>
                </a:lnTo>
                <a:close/>
                <a:moveTo>
                  <a:pt x="5712" y="0"/>
                </a:moveTo>
                <a:lnTo>
                  <a:pt x="4135" y="4324"/>
                </a:lnTo>
                <a:lnTo>
                  <a:pt x="4139" y="4324"/>
                </a:lnTo>
                <a:lnTo>
                  <a:pt x="5716" y="0"/>
                </a:lnTo>
                <a:lnTo>
                  <a:pt x="5712" y="0"/>
                </a:lnTo>
                <a:close/>
                <a:moveTo>
                  <a:pt x="5762" y="0"/>
                </a:moveTo>
                <a:lnTo>
                  <a:pt x="4186" y="4324"/>
                </a:lnTo>
                <a:lnTo>
                  <a:pt x="4190" y="4324"/>
                </a:lnTo>
                <a:lnTo>
                  <a:pt x="5766" y="0"/>
                </a:lnTo>
                <a:lnTo>
                  <a:pt x="5762" y="0"/>
                </a:lnTo>
                <a:close/>
                <a:moveTo>
                  <a:pt x="5813" y="0"/>
                </a:moveTo>
                <a:lnTo>
                  <a:pt x="4238" y="4324"/>
                </a:lnTo>
                <a:lnTo>
                  <a:pt x="4241" y="4324"/>
                </a:lnTo>
                <a:lnTo>
                  <a:pt x="5817" y="0"/>
                </a:lnTo>
                <a:lnTo>
                  <a:pt x="5813" y="0"/>
                </a:lnTo>
                <a:close/>
                <a:moveTo>
                  <a:pt x="5864" y="0"/>
                </a:moveTo>
                <a:lnTo>
                  <a:pt x="4289" y="4324"/>
                </a:lnTo>
                <a:lnTo>
                  <a:pt x="4292" y="4324"/>
                </a:lnTo>
                <a:lnTo>
                  <a:pt x="5868" y="0"/>
                </a:lnTo>
                <a:lnTo>
                  <a:pt x="5864" y="0"/>
                </a:lnTo>
                <a:close/>
                <a:moveTo>
                  <a:pt x="5915" y="0"/>
                </a:moveTo>
                <a:lnTo>
                  <a:pt x="4340" y="4324"/>
                </a:lnTo>
                <a:lnTo>
                  <a:pt x="4343" y="4324"/>
                </a:lnTo>
                <a:lnTo>
                  <a:pt x="5919" y="0"/>
                </a:lnTo>
                <a:lnTo>
                  <a:pt x="5915" y="0"/>
                </a:lnTo>
                <a:close/>
                <a:moveTo>
                  <a:pt x="5967" y="0"/>
                </a:moveTo>
                <a:lnTo>
                  <a:pt x="4391" y="4324"/>
                </a:lnTo>
                <a:lnTo>
                  <a:pt x="4394" y="4324"/>
                </a:lnTo>
                <a:lnTo>
                  <a:pt x="5970" y="0"/>
                </a:lnTo>
                <a:lnTo>
                  <a:pt x="5967" y="0"/>
                </a:lnTo>
                <a:close/>
                <a:moveTo>
                  <a:pt x="6018" y="0"/>
                </a:moveTo>
                <a:lnTo>
                  <a:pt x="4442" y="4324"/>
                </a:lnTo>
                <a:lnTo>
                  <a:pt x="4445" y="4324"/>
                </a:lnTo>
                <a:lnTo>
                  <a:pt x="6021" y="0"/>
                </a:lnTo>
                <a:lnTo>
                  <a:pt x="6018" y="0"/>
                </a:lnTo>
                <a:close/>
                <a:moveTo>
                  <a:pt x="6069" y="0"/>
                </a:moveTo>
                <a:lnTo>
                  <a:pt x="4493" y="4324"/>
                </a:lnTo>
                <a:lnTo>
                  <a:pt x="4496" y="4324"/>
                </a:lnTo>
                <a:lnTo>
                  <a:pt x="6072" y="0"/>
                </a:lnTo>
                <a:lnTo>
                  <a:pt x="6069" y="0"/>
                </a:lnTo>
                <a:close/>
                <a:moveTo>
                  <a:pt x="6120" y="0"/>
                </a:moveTo>
                <a:lnTo>
                  <a:pt x="4544" y="4324"/>
                </a:lnTo>
                <a:lnTo>
                  <a:pt x="4547" y="4324"/>
                </a:lnTo>
                <a:lnTo>
                  <a:pt x="6123" y="0"/>
                </a:lnTo>
                <a:lnTo>
                  <a:pt x="6120" y="0"/>
                </a:lnTo>
                <a:close/>
                <a:moveTo>
                  <a:pt x="6171" y="0"/>
                </a:moveTo>
                <a:lnTo>
                  <a:pt x="4595" y="4324"/>
                </a:lnTo>
                <a:lnTo>
                  <a:pt x="4599" y="4324"/>
                </a:lnTo>
                <a:lnTo>
                  <a:pt x="6174" y="0"/>
                </a:lnTo>
                <a:lnTo>
                  <a:pt x="6171" y="0"/>
                </a:lnTo>
                <a:close/>
                <a:moveTo>
                  <a:pt x="6222" y="0"/>
                </a:moveTo>
                <a:lnTo>
                  <a:pt x="4646" y="4324"/>
                </a:lnTo>
                <a:lnTo>
                  <a:pt x="4650" y="4324"/>
                </a:lnTo>
                <a:lnTo>
                  <a:pt x="6225" y="0"/>
                </a:lnTo>
                <a:lnTo>
                  <a:pt x="6222" y="0"/>
                </a:lnTo>
                <a:close/>
                <a:moveTo>
                  <a:pt x="6273" y="0"/>
                </a:moveTo>
                <a:lnTo>
                  <a:pt x="4697" y="4324"/>
                </a:lnTo>
                <a:lnTo>
                  <a:pt x="4701" y="4324"/>
                </a:lnTo>
                <a:lnTo>
                  <a:pt x="6276" y="0"/>
                </a:lnTo>
                <a:lnTo>
                  <a:pt x="6273" y="0"/>
                </a:lnTo>
                <a:close/>
                <a:moveTo>
                  <a:pt x="6324" y="0"/>
                </a:moveTo>
                <a:lnTo>
                  <a:pt x="4748" y="4324"/>
                </a:lnTo>
                <a:lnTo>
                  <a:pt x="4752" y="4324"/>
                </a:lnTo>
                <a:lnTo>
                  <a:pt x="6328" y="0"/>
                </a:lnTo>
                <a:lnTo>
                  <a:pt x="6324" y="0"/>
                </a:lnTo>
                <a:close/>
                <a:moveTo>
                  <a:pt x="6375" y="0"/>
                </a:moveTo>
                <a:lnTo>
                  <a:pt x="4799" y="4324"/>
                </a:lnTo>
                <a:lnTo>
                  <a:pt x="4803" y="4324"/>
                </a:lnTo>
                <a:lnTo>
                  <a:pt x="6379" y="0"/>
                </a:lnTo>
                <a:lnTo>
                  <a:pt x="6375" y="0"/>
                </a:lnTo>
                <a:close/>
                <a:moveTo>
                  <a:pt x="6426" y="0"/>
                </a:moveTo>
                <a:lnTo>
                  <a:pt x="4850" y="4324"/>
                </a:lnTo>
                <a:lnTo>
                  <a:pt x="4854" y="4324"/>
                </a:lnTo>
                <a:lnTo>
                  <a:pt x="6430" y="0"/>
                </a:lnTo>
                <a:lnTo>
                  <a:pt x="6426" y="0"/>
                </a:lnTo>
                <a:close/>
                <a:moveTo>
                  <a:pt x="6477" y="0"/>
                </a:moveTo>
                <a:lnTo>
                  <a:pt x="4902" y="4324"/>
                </a:lnTo>
                <a:lnTo>
                  <a:pt x="4905" y="4324"/>
                </a:lnTo>
                <a:lnTo>
                  <a:pt x="6481" y="0"/>
                </a:lnTo>
                <a:lnTo>
                  <a:pt x="6477" y="0"/>
                </a:lnTo>
                <a:close/>
                <a:moveTo>
                  <a:pt x="6528" y="0"/>
                </a:moveTo>
                <a:lnTo>
                  <a:pt x="4953" y="4324"/>
                </a:lnTo>
                <a:lnTo>
                  <a:pt x="4956" y="4324"/>
                </a:lnTo>
                <a:lnTo>
                  <a:pt x="6532" y="0"/>
                </a:lnTo>
                <a:lnTo>
                  <a:pt x="6528" y="0"/>
                </a:lnTo>
                <a:close/>
                <a:moveTo>
                  <a:pt x="6283" y="4324"/>
                </a:moveTo>
                <a:lnTo>
                  <a:pt x="7678" y="498"/>
                </a:lnTo>
                <a:lnTo>
                  <a:pt x="7678" y="489"/>
                </a:lnTo>
                <a:lnTo>
                  <a:pt x="6280" y="4324"/>
                </a:lnTo>
                <a:lnTo>
                  <a:pt x="6283" y="4324"/>
                </a:lnTo>
                <a:close/>
                <a:moveTo>
                  <a:pt x="6334" y="4324"/>
                </a:moveTo>
                <a:lnTo>
                  <a:pt x="7678" y="639"/>
                </a:lnTo>
                <a:lnTo>
                  <a:pt x="7678" y="630"/>
                </a:lnTo>
                <a:lnTo>
                  <a:pt x="6331" y="4324"/>
                </a:lnTo>
                <a:lnTo>
                  <a:pt x="6334" y="4324"/>
                </a:lnTo>
                <a:close/>
                <a:moveTo>
                  <a:pt x="6385" y="4324"/>
                </a:moveTo>
                <a:lnTo>
                  <a:pt x="7678" y="779"/>
                </a:lnTo>
                <a:lnTo>
                  <a:pt x="7678" y="770"/>
                </a:lnTo>
                <a:lnTo>
                  <a:pt x="6382" y="4324"/>
                </a:lnTo>
                <a:lnTo>
                  <a:pt x="6385" y="4324"/>
                </a:lnTo>
                <a:close/>
                <a:moveTo>
                  <a:pt x="6436" y="4324"/>
                </a:moveTo>
                <a:lnTo>
                  <a:pt x="7678" y="919"/>
                </a:lnTo>
                <a:lnTo>
                  <a:pt x="7678" y="910"/>
                </a:lnTo>
                <a:lnTo>
                  <a:pt x="6433" y="4324"/>
                </a:lnTo>
                <a:lnTo>
                  <a:pt x="6436" y="4324"/>
                </a:lnTo>
                <a:close/>
                <a:moveTo>
                  <a:pt x="6487" y="4324"/>
                </a:moveTo>
                <a:lnTo>
                  <a:pt x="7678" y="1059"/>
                </a:lnTo>
                <a:lnTo>
                  <a:pt x="7678" y="1050"/>
                </a:lnTo>
                <a:lnTo>
                  <a:pt x="6484" y="4324"/>
                </a:lnTo>
                <a:lnTo>
                  <a:pt x="6487" y="4324"/>
                </a:lnTo>
                <a:close/>
                <a:moveTo>
                  <a:pt x="6539" y="4324"/>
                </a:moveTo>
                <a:lnTo>
                  <a:pt x="7678" y="1199"/>
                </a:lnTo>
                <a:lnTo>
                  <a:pt x="7678" y="1190"/>
                </a:lnTo>
                <a:lnTo>
                  <a:pt x="6535" y="4324"/>
                </a:lnTo>
                <a:lnTo>
                  <a:pt x="6539" y="4324"/>
                </a:lnTo>
                <a:close/>
                <a:moveTo>
                  <a:pt x="6590" y="4324"/>
                </a:moveTo>
                <a:lnTo>
                  <a:pt x="7678" y="1339"/>
                </a:lnTo>
                <a:lnTo>
                  <a:pt x="7678" y="1330"/>
                </a:lnTo>
                <a:lnTo>
                  <a:pt x="6586" y="4324"/>
                </a:lnTo>
                <a:lnTo>
                  <a:pt x="6590" y="4324"/>
                </a:lnTo>
                <a:close/>
                <a:moveTo>
                  <a:pt x="6641" y="4324"/>
                </a:moveTo>
                <a:lnTo>
                  <a:pt x="7678" y="1479"/>
                </a:lnTo>
                <a:lnTo>
                  <a:pt x="7678" y="1470"/>
                </a:lnTo>
                <a:lnTo>
                  <a:pt x="6637" y="4324"/>
                </a:lnTo>
                <a:lnTo>
                  <a:pt x="6641" y="4324"/>
                </a:lnTo>
                <a:close/>
                <a:moveTo>
                  <a:pt x="6692" y="4324"/>
                </a:moveTo>
                <a:lnTo>
                  <a:pt x="7678" y="1619"/>
                </a:lnTo>
                <a:lnTo>
                  <a:pt x="7678" y="1610"/>
                </a:lnTo>
                <a:lnTo>
                  <a:pt x="6688" y="4324"/>
                </a:lnTo>
                <a:lnTo>
                  <a:pt x="6692" y="4324"/>
                </a:lnTo>
                <a:close/>
                <a:moveTo>
                  <a:pt x="6743" y="4324"/>
                </a:moveTo>
                <a:lnTo>
                  <a:pt x="7678" y="1760"/>
                </a:lnTo>
                <a:lnTo>
                  <a:pt x="7678" y="1751"/>
                </a:lnTo>
                <a:lnTo>
                  <a:pt x="6739" y="4324"/>
                </a:lnTo>
                <a:lnTo>
                  <a:pt x="6743" y="4324"/>
                </a:lnTo>
                <a:close/>
                <a:moveTo>
                  <a:pt x="6794" y="4324"/>
                </a:moveTo>
                <a:lnTo>
                  <a:pt x="7678" y="1900"/>
                </a:lnTo>
                <a:lnTo>
                  <a:pt x="7678" y="1890"/>
                </a:lnTo>
                <a:lnTo>
                  <a:pt x="6791" y="4324"/>
                </a:lnTo>
                <a:lnTo>
                  <a:pt x="6794" y="4324"/>
                </a:lnTo>
                <a:close/>
                <a:moveTo>
                  <a:pt x="6845" y="4324"/>
                </a:moveTo>
                <a:lnTo>
                  <a:pt x="7678" y="2040"/>
                </a:lnTo>
                <a:lnTo>
                  <a:pt x="7678" y="2030"/>
                </a:lnTo>
                <a:lnTo>
                  <a:pt x="6842" y="4324"/>
                </a:lnTo>
                <a:lnTo>
                  <a:pt x="6845" y="4324"/>
                </a:lnTo>
                <a:close/>
                <a:moveTo>
                  <a:pt x="6896" y="4324"/>
                </a:moveTo>
                <a:lnTo>
                  <a:pt x="7678" y="2180"/>
                </a:lnTo>
                <a:lnTo>
                  <a:pt x="7678" y="2170"/>
                </a:lnTo>
                <a:lnTo>
                  <a:pt x="6893" y="4324"/>
                </a:lnTo>
                <a:lnTo>
                  <a:pt x="6896" y="4324"/>
                </a:lnTo>
                <a:close/>
                <a:moveTo>
                  <a:pt x="6947" y="4324"/>
                </a:moveTo>
                <a:lnTo>
                  <a:pt x="7678" y="2320"/>
                </a:lnTo>
                <a:lnTo>
                  <a:pt x="7678" y="2310"/>
                </a:lnTo>
                <a:lnTo>
                  <a:pt x="6944" y="4324"/>
                </a:lnTo>
                <a:lnTo>
                  <a:pt x="6947" y="4324"/>
                </a:lnTo>
                <a:close/>
                <a:moveTo>
                  <a:pt x="6998" y="4324"/>
                </a:moveTo>
                <a:lnTo>
                  <a:pt x="7678" y="2460"/>
                </a:lnTo>
                <a:lnTo>
                  <a:pt x="7678" y="2450"/>
                </a:lnTo>
                <a:lnTo>
                  <a:pt x="6995" y="4324"/>
                </a:lnTo>
                <a:lnTo>
                  <a:pt x="6998" y="4324"/>
                </a:lnTo>
                <a:close/>
                <a:moveTo>
                  <a:pt x="7049" y="4324"/>
                </a:moveTo>
                <a:lnTo>
                  <a:pt x="7678" y="2600"/>
                </a:lnTo>
                <a:lnTo>
                  <a:pt x="7678" y="2590"/>
                </a:lnTo>
                <a:lnTo>
                  <a:pt x="7046" y="4324"/>
                </a:lnTo>
                <a:lnTo>
                  <a:pt x="7049" y="4324"/>
                </a:lnTo>
                <a:close/>
                <a:moveTo>
                  <a:pt x="7100" y="4324"/>
                </a:moveTo>
                <a:lnTo>
                  <a:pt x="7678" y="2741"/>
                </a:lnTo>
                <a:lnTo>
                  <a:pt x="7678" y="2731"/>
                </a:lnTo>
                <a:lnTo>
                  <a:pt x="7097" y="4324"/>
                </a:lnTo>
                <a:lnTo>
                  <a:pt x="7100" y="4324"/>
                </a:lnTo>
                <a:close/>
                <a:moveTo>
                  <a:pt x="7151" y="4324"/>
                </a:moveTo>
                <a:lnTo>
                  <a:pt x="7678" y="2880"/>
                </a:lnTo>
                <a:lnTo>
                  <a:pt x="7678" y="2871"/>
                </a:lnTo>
                <a:lnTo>
                  <a:pt x="7148" y="4324"/>
                </a:lnTo>
                <a:lnTo>
                  <a:pt x="7151" y="4324"/>
                </a:lnTo>
                <a:close/>
                <a:moveTo>
                  <a:pt x="7203" y="4324"/>
                </a:moveTo>
                <a:lnTo>
                  <a:pt x="7678" y="3020"/>
                </a:lnTo>
                <a:lnTo>
                  <a:pt x="7678" y="3011"/>
                </a:lnTo>
                <a:lnTo>
                  <a:pt x="7199" y="4324"/>
                </a:lnTo>
                <a:lnTo>
                  <a:pt x="7203" y="4324"/>
                </a:lnTo>
                <a:close/>
                <a:moveTo>
                  <a:pt x="7254" y="4324"/>
                </a:moveTo>
                <a:lnTo>
                  <a:pt x="7678" y="3160"/>
                </a:lnTo>
                <a:lnTo>
                  <a:pt x="7678" y="3151"/>
                </a:lnTo>
                <a:lnTo>
                  <a:pt x="7250" y="4324"/>
                </a:lnTo>
                <a:lnTo>
                  <a:pt x="7254" y="4324"/>
                </a:lnTo>
                <a:close/>
                <a:moveTo>
                  <a:pt x="7305" y="4324"/>
                </a:moveTo>
                <a:lnTo>
                  <a:pt x="7678" y="3300"/>
                </a:lnTo>
                <a:lnTo>
                  <a:pt x="7678" y="3291"/>
                </a:lnTo>
                <a:lnTo>
                  <a:pt x="7301" y="4324"/>
                </a:lnTo>
                <a:lnTo>
                  <a:pt x="7305" y="4324"/>
                </a:lnTo>
                <a:close/>
                <a:moveTo>
                  <a:pt x="7356" y="4324"/>
                </a:moveTo>
                <a:lnTo>
                  <a:pt x="7678" y="3440"/>
                </a:lnTo>
                <a:lnTo>
                  <a:pt x="7678" y="3431"/>
                </a:lnTo>
                <a:lnTo>
                  <a:pt x="7352" y="4324"/>
                </a:lnTo>
                <a:lnTo>
                  <a:pt x="7356" y="4324"/>
                </a:lnTo>
                <a:close/>
                <a:moveTo>
                  <a:pt x="7407" y="4324"/>
                </a:moveTo>
                <a:lnTo>
                  <a:pt x="7678" y="3580"/>
                </a:lnTo>
                <a:lnTo>
                  <a:pt x="7678" y="3571"/>
                </a:lnTo>
                <a:lnTo>
                  <a:pt x="7403" y="4324"/>
                </a:lnTo>
                <a:lnTo>
                  <a:pt x="7407" y="4324"/>
                </a:lnTo>
                <a:close/>
                <a:moveTo>
                  <a:pt x="7458" y="4324"/>
                </a:moveTo>
                <a:lnTo>
                  <a:pt x="7678" y="3720"/>
                </a:lnTo>
                <a:lnTo>
                  <a:pt x="7678" y="3711"/>
                </a:lnTo>
                <a:lnTo>
                  <a:pt x="7455" y="4324"/>
                </a:lnTo>
                <a:lnTo>
                  <a:pt x="7458" y="4324"/>
                </a:lnTo>
                <a:close/>
                <a:moveTo>
                  <a:pt x="7509" y="4324"/>
                </a:moveTo>
                <a:lnTo>
                  <a:pt x="7678" y="3861"/>
                </a:lnTo>
                <a:lnTo>
                  <a:pt x="7678" y="3852"/>
                </a:lnTo>
                <a:lnTo>
                  <a:pt x="7506" y="4324"/>
                </a:lnTo>
                <a:lnTo>
                  <a:pt x="7509" y="4324"/>
                </a:lnTo>
                <a:close/>
                <a:moveTo>
                  <a:pt x="7560" y="4324"/>
                </a:moveTo>
                <a:lnTo>
                  <a:pt x="7678" y="4001"/>
                </a:lnTo>
                <a:lnTo>
                  <a:pt x="7678" y="3992"/>
                </a:lnTo>
                <a:lnTo>
                  <a:pt x="7557" y="4324"/>
                </a:lnTo>
                <a:lnTo>
                  <a:pt x="7560" y="4324"/>
                </a:lnTo>
                <a:close/>
                <a:moveTo>
                  <a:pt x="7611" y="4324"/>
                </a:moveTo>
                <a:lnTo>
                  <a:pt x="7678" y="4141"/>
                </a:lnTo>
                <a:lnTo>
                  <a:pt x="7678" y="4132"/>
                </a:lnTo>
                <a:lnTo>
                  <a:pt x="7608" y="4324"/>
                </a:lnTo>
                <a:lnTo>
                  <a:pt x="7611" y="4324"/>
                </a:lnTo>
                <a:close/>
                <a:moveTo>
                  <a:pt x="7662" y="4324"/>
                </a:moveTo>
                <a:lnTo>
                  <a:pt x="7678" y="4281"/>
                </a:lnTo>
                <a:lnTo>
                  <a:pt x="7678" y="4272"/>
                </a:lnTo>
                <a:lnTo>
                  <a:pt x="7659" y="4324"/>
                </a:lnTo>
                <a:lnTo>
                  <a:pt x="7662" y="4324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4C44614-97FC-4333-A684-1F5D7CDFC0A5}"/>
              </a:ext>
            </a:extLst>
          </p:cNvPr>
          <p:cNvSpPr/>
          <p:nvPr/>
        </p:nvSpPr>
        <p:spPr>
          <a:xfrm>
            <a:off x="0" y="6165669"/>
            <a:ext cx="12192000" cy="6923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859">
            <a:extLst>
              <a:ext uri="{FF2B5EF4-FFF2-40B4-BE49-F238E27FC236}">
                <a16:creationId xmlns:a16="http://schemas.microsoft.com/office/drawing/2014/main" id="{E4D02F5A-B44B-4ACC-B2A0-5CAD95818AC7}"/>
              </a:ext>
            </a:extLst>
          </p:cNvPr>
          <p:cNvSpPr>
            <a:spLocks noEditPoints="1"/>
          </p:cNvSpPr>
          <p:nvPr/>
        </p:nvSpPr>
        <p:spPr bwMode="auto">
          <a:xfrm>
            <a:off x="1588" y="-3175"/>
            <a:ext cx="12188825" cy="6864350"/>
          </a:xfrm>
          <a:custGeom>
            <a:avLst/>
            <a:gdLst>
              <a:gd name="T0" fmla="*/ 146 w 7678"/>
              <a:gd name="T1" fmla="*/ 0 h 4324"/>
              <a:gd name="T2" fmla="*/ 299 w 7678"/>
              <a:gd name="T3" fmla="*/ 0 h 4324"/>
              <a:gd name="T4" fmla="*/ 452 w 7678"/>
              <a:gd name="T5" fmla="*/ 0 h 4324"/>
              <a:gd name="T6" fmla="*/ 1983 w 7678"/>
              <a:gd name="T7" fmla="*/ 0 h 4324"/>
              <a:gd name="T8" fmla="*/ 2188 w 7678"/>
              <a:gd name="T9" fmla="*/ 0 h 4324"/>
              <a:gd name="T10" fmla="*/ 2341 w 7678"/>
              <a:gd name="T11" fmla="*/ 0 h 4324"/>
              <a:gd name="T12" fmla="*/ 2494 w 7678"/>
              <a:gd name="T13" fmla="*/ 0 h 4324"/>
              <a:gd name="T14" fmla="*/ 2647 w 7678"/>
              <a:gd name="T15" fmla="*/ 0 h 4324"/>
              <a:gd name="T16" fmla="*/ 2801 w 7678"/>
              <a:gd name="T17" fmla="*/ 0 h 4324"/>
              <a:gd name="T18" fmla="*/ 2954 w 7678"/>
              <a:gd name="T19" fmla="*/ 0 h 4324"/>
              <a:gd name="T20" fmla="*/ 3107 w 7678"/>
              <a:gd name="T21" fmla="*/ 0 h 4324"/>
              <a:gd name="T22" fmla="*/ 3260 w 7678"/>
              <a:gd name="T23" fmla="*/ 0 h 4324"/>
              <a:gd name="T24" fmla="*/ 3414 w 7678"/>
              <a:gd name="T25" fmla="*/ 0 h 4324"/>
              <a:gd name="T26" fmla="*/ 3567 w 7678"/>
              <a:gd name="T27" fmla="*/ 0 h 4324"/>
              <a:gd name="T28" fmla="*/ 3720 w 7678"/>
              <a:gd name="T29" fmla="*/ 0 h 4324"/>
              <a:gd name="T30" fmla="*/ 3873 w 7678"/>
              <a:gd name="T31" fmla="*/ 0 h 4324"/>
              <a:gd name="T32" fmla="*/ 4027 w 7678"/>
              <a:gd name="T33" fmla="*/ 0 h 4324"/>
              <a:gd name="T34" fmla="*/ 4180 w 7678"/>
              <a:gd name="T35" fmla="*/ 0 h 4324"/>
              <a:gd name="T36" fmla="*/ 605 w 7678"/>
              <a:gd name="T37" fmla="*/ 0 h 4324"/>
              <a:gd name="T38" fmla="*/ 758 w 7678"/>
              <a:gd name="T39" fmla="*/ 0 h 4324"/>
              <a:gd name="T40" fmla="*/ 912 w 7678"/>
              <a:gd name="T41" fmla="*/ 0 h 4324"/>
              <a:gd name="T42" fmla="*/ 1065 w 7678"/>
              <a:gd name="T43" fmla="*/ 0 h 4324"/>
              <a:gd name="T44" fmla="*/ 1218 w 7678"/>
              <a:gd name="T45" fmla="*/ 0 h 4324"/>
              <a:gd name="T46" fmla="*/ 1371 w 7678"/>
              <a:gd name="T47" fmla="*/ 0 h 4324"/>
              <a:gd name="T48" fmla="*/ 1525 w 7678"/>
              <a:gd name="T49" fmla="*/ 0 h 4324"/>
              <a:gd name="T50" fmla="*/ 1681 w 7678"/>
              <a:gd name="T51" fmla="*/ 0 h 4324"/>
              <a:gd name="T52" fmla="*/ 1835 w 7678"/>
              <a:gd name="T53" fmla="*/ 0 h 4324"/>
              <a:gd name="T54" fmla="*/ 6634 w 7678"/>
              <a:gd name="T55" fmla="*/ 0 h 4324"/>
              <a:gd name="T56" fmla="*/ 6736 w 7678"/>
              <a:gd name="T57" fmla="*/ 0 h 4324"/>
              <a:gd name="T58" fmla="*/ 6889 w 7678"/>
              <a:gd name="T59" fmla="*/ 0 h 4324"/>
              <a:gd name="T60" fmla="*/ 7043 w 7678"/>
              <a:gd name="T61" fmla="*/ 0 h 4324"/>
              <a:gd name="T62" fmla="*/ 7196 w 7678"/>
              <a:gd name="T63" fmla="*/ 0 h 4324"/>
              <a:gd name="T64" fmla="*/ 7349 w 7678"/>
              <a:gd name="T65" fmla="*/ 0 h 4324"/>
              <a:gd name="T66" fmla="*/ 7502 w 7678"/>
              <a:gd name="T67" fmla="*/ 0 h 4324"/>
              <a:gd name="T68" fmla="*/ 7656 w 7678"/>
              <a:gd name="T69" fmla="*/ 0 h 4324"/>
              <a:gd name="T70" fmla="*/ 6229 w 7678"/>
              <a:gd name="T71" fmla="*/ 4324 h 4324"/>
              <a:gd name="T72" fmla="*/ 4388 w 7678"/>
              <a:gd name="T73" fmla="*/ 0 h 4324"/>
              <a:gd name="T74" fmla="*/ 4541 w 7678"/>
              <a:gd name="T75" fmla="*/ 0 h 4324"/>
              <a:gd name="T76" fmla="*/ 4694 w 7678"/>
              <a:gd name="T77" fmla="*/ 0 h 4324"/>
              <a:gd name="T78" fmla="*/ 4847 w 7678"/>
              <a:gd name="T79" fmla="*/ 0 h 4324"/>
              <a:gd name="T80" fmla="*/ 5000 w 7678"/>
              <a:gd name="T81" fmla="*/ 0 h 4324"/>
              <a:gd name="T82" fmla="*/ 5154 w 7678"/>
              <a:gd name="T83" fmla="*/ 0 h 4324"/>
              <a:gd name="T84" fmla="*/ 5307 w 7678"/>
              <a:gd name="T85" fmla="*/ 0 h 4324"/>
              <a:gd name="T86" fmla="*/ 5460 w 7678"/>
              <a:gd name="T87" fmla="*/ 0 h 4324"/>
              <a:gd name="T88" fmla="*/ 5613 w 7678"/>
              <a:gd name="T89" fmla="*/ 0 h 4324"/>
              <a:gd name="T90" fmla="*/ 5766 w 7678"/>
              <a:gd name="T91" fmla="*/ 0 h 4324"/>
              <a:gd name="T92" fmla="*/ 5919 w 7678"/>
              <a:gd name="T93" fmla="*/ 0 h 4324"/>
              <a:gd name="T94" fmla="*/ 6072 w 7678"/>
              <a:gd name="T95" fmla="*/ 0 h 4324"/>
              <a:gd name="T96" fmla="*/ 6225 w 7678"/>
              <a:gd name="T97" fmla="*/ 0 h 4324"/>
              <a:gd name="T98" fmla="*/ 6379 w 7678"/>
              <a:gd name="T99" fmla="*/ 0 h 4324"/>
              <a:gd name="T100" fmla="*/ 6532 w 7678"/>
              <a:gd name="T101" fmla="*/ 0 h 4324"/>
              <a:gd name="T102" fmla="*/ 6382 w 7678"/>
              <a:gd name="T103" fmla="*/ 4324 h 4324"/>
              <a:gd name="T104" fmla="*/ 6535 w 7678"/>
              <a:gd name="T105" fmla="*/ 4324 h 4324"/>
              <a:gd name="T106" fmla="*/ 6688 w 7678"/>
              <a:gd name="T107" fmla="*/ 4324 h 4324"/>
              <a:gd name="T108" fmla="*/ 6842 w 7678"/>
              <a:gd name="T109" fmla="*/ 4324 h 4324"/>
              <a:gd name="T110" fmla="*/ 6995 w 7678"/>
              <a:gd name="T111" fmla="*/ 4324 h 4324"/>
              <a:gd name="T112" fmla="*/ 7148 w 7678"/>
              <a:gd name="T113" fmla="*/ 4324 h 4324"/>
              <a:gd name="T114" fmla="*/ 7301 w 7678"/>
              <a:gd name="T115" fmla="*/ 4324 h 4324"/>
              <a:gd name="T116" fmla="*/ 7455 w 7678"/>
              <a:gd name="T117" fmla="*/ 4324 h 4324"/>
              <a:gd name="T118" fmla="*/ 7608 w 7678"/>
              <a:gd name="T119" fmla="*/ 4324 h 4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678" h="4324">
                <a:moveTo>
                  <a:pt x="47" y="0"/>
                </a:moveTo>
                <a:lnTo>
                  <a:pt x="0" y="128"/>
                </a:lnTo>
                <a:lnTo>
                  <a:pt x="0" y="119"/>
                </a:lnTo>
                <a:lnTo>
                  <a:pt x="43" y="0"/>
                </a:lnTo>
                <a:lnTo>
                  <a:pt x="47" y="0"/>
                </a:lnTo>
                <a:close/>
                <a:moveTo>
                  <a:pt x="94" y="0"/>
                </a:moveTo>
                <a:lnTo>
                  <a:pt x="0" y="259"/>
                </a:lnTo>
                <a:lnTo>
                  <a:pt x="0" y="268"/>
                </a:lnTo>
                <a:lnTo>
                  <a:pt x="98" y="0"/>
                </a:lnTo>
                <a:lnTo>
                  <a:pt x="94" y="0"/>
                </a:lnTo>
                <a:close/>
                <a:moveTo>
                  <a:pt x="146" y="0"/>
                </a:moveTo>
                <a:lnTo>
                  <a:pt x="0" y="399"/>
                </a:lnTo>
                <a:lnTo>
                  <a:pt x="0" y="408"/>
                </a:lnTo>
                <a:lnTo>
                  <a:pt x="149" y="0"/>
                </a:lnTo>
                <a:lnTo>
                  <a:pt x="146" y="0"/>
                </a:lnTo>
                <a:close/>
                <a:moveTo>
                  <a:pt x="197" y="0"/>
                </a:moveTo>
                <a:lnTo>
                  <a:pt x="0" y="539"/>
                </a:lnTo>
                <a:lnTo>
                  <a:pt x="0" y="549"/>
                </a:lnTo>
                <a:lnTo>
                  <a:pt x="200" y="0"/>
                </a:lnTo>
                <a:lnTo>
                  <a:pt x="197" y="0"/>
                </a:lnTo>
                <a:close/>
                <a:moveTo>
                  <a:pt x="248" y="0"/>
                </a:moveTo>
                <a:lnTo>
                  <a:pt x="0" y="680"/>
                </a:lnTo>
                <a:lnTo>
                  <a:pt x="0" y="689"/>
                </a:lnTo>
                <a:lnTo>
                  <a:pt x="251" y="0"/>
                </a:lnTo>
                <a:lnTo>
                  <a:pt x="248" y="0"/>
                </a:lnTo>
                <a:close/>
                <a:moveTo>
                  <a:pt x="299" y="0"/>
                </a:moveTo>
                <a:lnTo>
                  <a:pt x="0" y="820"/>
                </a:lnTo>
                <a:lnTo>
                  <a:pt x="0" y="829"/>
                </a:lnTo>
                <a:lnTo>
                  <a:pt x="302" y="0"/>
                </a:lnTo>
                <a:lnTo>
                  <a:pt x="299" y="0"/>
                </a:lnTo>
                <a:close/>
                <a:moveTo>
                  <a:pt x="350" y="0"/>
                </a:moveTo>
                <a:lnTo>
                  <a:pt x="0" y="960"/>
                </a:lnTo>
                <a:lnTo>
                  <a:pt x="0" y="969"/>
                </a:lnTo>
                <a:lnTo>
                  <a:pt x="353" y="0"/>
                </a:lnTo>
                <a:lnTo>
                  <a:pt x="350" y="0"/>
                </a:lnTo>
                <a:close/>
                <a:moveTo>
                  <a:pt x="401" y="0"/>
                </a:moveTo>
                <a:lnTo>
                  <a:pt x="0" y="1099"/>
                </a:lnTo>
                <a:lnTo>
                  <a:pt x="0" y="1109"/>
                </a:lnTo>
                <a:lnTo>
                  <a:pt x="404" y="0"/>
                </a:lnTo>
                <a:lnTo>
                  <a:pt x="401" y="0"/>
                </a:lnTo>
                <a:close/>
                <a:moveTo>
                  <a:pt x="452" y="0"/>
                </a:moveTo>
                <a:lnTo>
                  <a:pt x="0" y="1239"/>
                </a:lnTo>
                <a:lnTo>
                  <a:pt x="0" y="1249"/>
                </a:lnTo>
                <a:lnTo>
                  <a:pt x="455" y="0"/>
                </a:lnTo>
                <a:lnTo>
                  <a:pt x="452" y="0"/>
                </a:lnTo>
                <a:close/>
                <a:moveTo>
                  <a:pt x="503" y="0"/>
                </a:moveTo>
                <a:lnTo>
                  <a:pt x="0" y="1379"/>
                </a:lnTo>
                <a:lnTo>
                  <a:pt x="0" y="1389"/>
                </a:lnTo>
                <a:lnTo>
                  <a:pt x="507" y="0"/>
                </a:lnTo>
                <a:lnTo>
                  <a:pt x="503" y="0"/>
                </a:lnTo>
                <a:close/>
                <a:moveTo>
                  <a:pt x="2034" y="0"/>
                </a:moveTo>
                <a:lnTo>
                  <a:pt x="459" y="4324"/>
                </a:lnTo>
                <a:lnTo>
                  <a:pt x="462" y="4324"/>
                </a:lnTo>
                <a:lnTo>
                  <a:pt x="2038" y="0"/>
                </a:lnTo>
                <a:lnTo>
                  <a:pt x="2034" y="0"/>
                </a:lnTo>
                <a:close/>
                <a:moveTo>
                  <a:pt x="1983" y="0"/>
                </a:moveTo>
                <a:lnTo>
                  <a:pt x="408" y="4324"/>
                </a:lnTo>
                <a:lnTo>
                  <a:pt x="411" y="4324"/>
                </a:lnTo>
                <a:lnTo>
                  <a:pt x="1987" y="0"/>
                </a:lnTo>
                <a:lnTo>
                  <a:pt x="1983" y="0"/>
                </a:lnTo>
                <a:close/>
                <a:moveTo>
                  <a:pt x="2086" y="0"/>
                </a:moveTo>
                <a:lnTo>
                  <a:pt x="510" y="4324"/>
                </a:lnTo>
                <a:lnTo>
                  <a:pt x="513" y="4324"/>
                </a:lnTo>
                <a:lnTo>
                  <a:pt x="2089" y="0"/>
                </a:lnTo>
                <a:lnTo>
                  <a:pt x="2086" y="0"/>
                </a:lnTo>
                <a:close/>
                <a:moveTo>
                  <a:pt x="2137" y="0"/>
                </a:moveTo>
                <a:lnTo>
                  <a:pt x="561" y="4324"/>
                </a:lnTo>
                <a:lnTo>
                  <a:pt x="564" y="4324"/>
                </a:lnTo>
                <a:lnTo>
                  <a:pt x="2140" y="0"/>
                </a:lnTo>
                <a:lnTo>
                  <a:pt x="2137" y="0"/>
                </a:lnTo>
                <a:close/>
                <a:moveTo>
                  <a:pt x="2188" y="0"/>
                </a:moveTo>
                <a:lnTo>
                  <a:pt x="612" y="4324"/>
                </a:lnTo>
                <a:lnTo>
                  <a:pt x="615" y="4324"/>
                </a:lnTo>
                <a:lnTo>
                  <a:pt x="2191" y="0"/>
                </a:lnTo>
                <a:lnTo>
                  <a:pt x="2188" y="0"/>
                </a:lnTo>
                <a:close/>
                <a:moveTo>
                  <a:pt x="2239" y="0"/>
                </a:moveTo>
                <a:lnTo>
                  <a:pt x="663" y="4324"/>
                </a:lnTo>
                <a:lnTo>
                  <a:pt x="666" y="4324"/>
                </a:lnTo>
                <a:lnTo>
                  <a:pt x="2242" y="0"/>
                </a:lnTo>
                <a:lnTo>
                  <a:pt x="2239" y="0"/>
                </a:lnTo>
                <a:close/>
                <a:moveTo>
                  <a:pt x="2290" y="0"/>
                </a:moveTo>
                <a:lnTo>
                  <a:pt x="714" y="4324"/>
                </a:lnTo>
                <a:lnTo>
                  <a:pt x="718" y="4324"/>
                </a:lnTo>
                <a:lnTo>
                  <a:pt x="2293" y="0"/>
                </a:lnTo>
                <a:lnTo>
                  <a:pt x="2290" y="0"/>
                </a:lnTo>
                <a:close/>
                <a:moveTo>
                  <a:pt x="2341" y="0"/>
                </a:moveTo>
                <a:lnTo>
                  <a:pt x="765" y="4324"/>
                </a:lnTo>
                <a:lnTo>
                  <a:pt x="769" y="4324"/>
                </a:lnTo>
                <a:lnTo>
                  <a:pt x="2344" y="0"/>
                </a:lnTo>
                <a:lnTo>
                  <a:pt x="2341" y="0"/>
                </a:lnTo>
                <a:close/>
                <a:moveTo>
                  <a:pt x="2392" y="0"/>
                </a:moveTo>
                <a:lnTo>
                  <a:pt x="816" y="4324"/>
                </a:lnTo>
                <a:lnTo>
                  <a:pt x="820" y="4324"/>
                </a:lnTo>
                <a:lnTo>
                  <a:pt x="2395" y="0"/>
                </a:lnTo>
                <a:lnTo>
                  <a:pt x="2392" y="0"/>
                </a:lnTo>
                <a:close/>
                <a:moveTo>
                  <a:pt x="2443" y="0"/>
                </a:moveTo>
                <a:lnTo>
                  <a:pt x="867" y="4324"/>
                </a:lnTo>
                <a:lnTo>
                  <a:pt x="871" y="4324"/>
                </a:lnTo>
                <a:lnTo>
                  <a:pt x="2447" y="0"/>
                </a:lnTo>
                <a:lnTo>
                  <a:pt x="2443" y="0"/>
                </a:lnTo>
                <a:close/>
                <a:moveTo>
                  <a:pt x="2494" y="0"/>
                </a:moveTo>
                <a:lnTo>
                  <a:pt x="918" y="4324"/>
                </a:lnTo>
                <a:lnTo>
                  <a:pt x="922" y="4324"/>
                </a:lnTo>
                <a:lnTo>
                  <a:pt x="2498" y="0"/>
                </a:lnTo>
                <a:lnTo>
                  <a:pt x="2494" y="0"/>
                </a:lnTo>
                <a:close/>
                <a:moveTo>
                  <a:pt x="2545" y="0"/>
                </a:moveTo>
                <a:lnTo>
                  <a:pt x="969" y="4324"/>
                </a:lnTo>
                <a:lnTo>
                  <a:pt x="973" y="4324"/>
                </a:lnTo>
                <a:lnTo>
                  <a:pt x="2549" y="0"/>
                </a:lnTo>
                <a:lnTo>
                  <a:pt x="2545" y="0"/>
                </a:lnTo>
                <a:close/>
                <a:moveTo>
                  <a:pt x="2596" y="0"/>
                </a:moveTo>
                <a:lnTo>
                  <a:pt x="1021" y="4324"/>
                </a:lnTo>
                <a:lnTo>
                  <a:pt x="1024" y="4324"/>
                </a:lnTo>
                <a:lnTo>
                  <a:pt x="2600" y="0"/>
                </a:lnTo>
                <a:lnTo>
                  <a:pt x="2596" y="0"/>
                </a:lnTo>
                <a:close/>
                <a:moveTo>
                  <a:pt x="2647" y="0"/>
                </a:moveTo>
                <a:lnTo>
                  <a:pt x="1072" y="4324"/>
                </a:lnTo>
                <a:lnTo>
                  <a:pt x="1075" y="4324"/>
                </a:lnTo>
                <a:lnTo>
                  <a:pt x="2651" y="0"/>
                </a:lnTo>
                <a:lnTo>
                  <a:pt x="2647" y="0"/>
                </a:lnTo>
                <a:close/>
                <a:moveTo>
                  <a:pt x="2699" y="0"/>
                </a:moveTo>
                <a:lnTo>
                  <a:pt x="1123" y="4324"/>
                </a:lnTo>
                <a:lnTo>
                  <a:pt x="1126" y="4324"/>
                </a:lnTo>
                <a:lnTo>
                  <a:pt x="2702" y="0"/>
                </a:lnTo>
                <a:lnTo>
                  <a:pt x="2699" y="0"/>
                </a:lnTo>
                <a:close/>
                <a:moveTo>
                  <a:pt x="2750" y="0"/>
                </a:moveTo>
                <a:lnTo>
                  <a:pt x="1174" y="4324"/>
                </a:lnTo>
                <a:lnTo>
                  <a:pt x="1177" y="4324"/>
                </a:lnTo>
                <a:lnTo>
                  <a:pt x="2753" y="0"/>
                </a:lnTo>
                <a:lnTo>
                  <a:pt x="2750" y="0"/>
                </a:lnTo>
                <a:close/>
                <a:moveTo>
                  <a:pt x="2801" y="0"/>
                </a:moveTo>
                <a:lnTo>
                  <a:pt x="1225" y="4324"/>
                </a:lnTo>
                <a:lnTo>
                  <a:pt x="1228" y="4324"/>
                </a:lnTo>
                <a:lnTo>
                  <a:pt x="2804" y="0"/>
                </a:lnTo>
                <a:lnTo>
                  <a:pt x="2801" y="0"/>
                </a:lnTo>
                <a:close/>
                <a:moveTo>
                  <a:pt x="2852" y="0"/>
                </a:moveTo>
                <a:lnTo>
                  <a:pt x="1276" y="4324"/>
                </a:lnTo>
                <a:lnTo>
                  <a:pt x="1279" y="4324"/>
                </a:lnTo>
                <a:lnTo>
                  <a:pt x="2855" y="0"/>
                </a:lnTo>
                <a:lnTo>
                  <a:pt x="2852" y="0"/>
                </a:lnTo>
                <a:close/>
                <a:moveTo>
                  <a:pt x="2903" y="0"/>
                </a:moveTo>
                <a:lnTo>
                  <a:pt x="1327" y="4324"/>
                </a:lnTo>
                <a:lnTo>
                  <a:pt x="1330" y="4324"/>
                </a:lnTo>
                <a:lnTo>
                  <a:pt x="2906" y="0"/>
                </a:lnTo>
                <a:lnTo>
                  <a:pt x="2903" y="0"/>
                </a:lnTo>
                <a:close/>
                <a:moveTo>
                  <a:pt x="2954" y="0"/>
                </a:moveTo>
                <a:lnTo>
                  <a:pt x="1378" y="4324"/>
                </a:lnTo>
                <a:lnTo>
                  <a:pt x="1382" y="4324"/>
                </a:lnTo>
                <a:lnTo>
                  <a:pt x="2957" y="0"/>
                </a:lnTo>
                <a:lnTo>
                  <a:pt x="2954" y="0"/>
                </a:lnTo>
                <a:close/>
                <a:moveTo>
                  <a:pt x="3005" y="0"/>
                </a:moveTo>
                <a:lnTo>
                  <a:pt x="1429" y="4324"/>
                </a:lnTo>
                <a:lnTo>
                  <a:pt x="1433" y="4324"/>
                </a:lnTo>
                <a:lnTo>
                  <a:pt x="3008" y="0"/>
                </a:lnTo>
                <a:lnTo>
                  <a:pt x="3005" y="0"/>
                </a:lnTo>
                <a:close/>
                <a:moveTo>
                  <a:pt x="3056" y="0"/>
                </a:moveTo>
                <a:lnTo>
                  <a:pt x="1480" y="4324"/>
                </a:lnTo>
                <a:lnTo>
                  <a:pt x="1484" y="4324"/>
                </a:lnTo>
                <a:lnTo>
                  <a:pt x="3059" y="0"/>
                </a:lnTo>
                <a:lnTo>
                  <a:pt x="3056" y="0"/>
                </a:lnTo>
                <a:close/>
                <a:moveTo>
                  <a:pt x="3107" y="0"/>
                </a:moveTo>
                <a:lnTo>
                  <a:pt x="1531" y="4324"/>
                </a:lnTo>
                <a:lnTo>
                  <a:pt x="1535" y="4324"/>
                </a:lnTo>
                <a:lnTo>
                  <a:pt x="3111" y="0"/>
                </a:lnTo>
                <a:lnTo>
                  <a:pt x="3107" y="0"/>
                </a:lnTo>
                <a:close/>
                <a:moveTo>
                  <a:pt x="3158" y="0"/>
                </a:moveTo>
                <a:lnTo>
                  <a:pt x="1582" y="4324"/>
                </a:lnTo>
                <a:lnTo>
                  <a:pt x="1586" y="4324"/>
                </a:lnTo>
                <a:lnTo>
                  <a:pt x="3162" y="0"/>
                </a:lnTo>
                <a:lnTo>
                  <a:pt x="3158" y="0"/>
                </a:lnTo>
                <a:close/>
                <a:moveTo>
                  <a:pt x="3209" y="0"/>
                </a:moveTo>
                <a:lnTo>
                  <a:pt x="1634" y="4324"/>
                </a:lnTo>
                <a:lnTo>
                  <a:pt x="1637" y="4324"/>
                </a:lnTo>
                <a:lnTo>
                  <a:pt x="3213" y="0"/>
                </a:lnTo>
                <a:lnTo>
                  <a:pt x="3209" y="0"/>
                </a:lnTo>
                <a:close/>
                <a:moveTo>
                  <a:pt x="3260" y="0"/>
                </a:moveTo>
                <a:lnTo>
                  <a:pt x="1685" y="4324"/>
                </a:lnTo>
                <a:lnTo>
                  <a:pt x="1688" y="4324"/>
                </a:lnTo>
                <a:lnTo>
                  <a:pt x="3264" y="0"/>
                </a:lnTo>
                <a:lnTo>
                  <a:pt x="3260" y="0"/>
                </a:lnTo>
                <a:close/>
                <a:moveTo>
                  <a:pt x="3311" y="0"/>
                </a:moveTo>
                <a:lnTo>
                  <a:pt x="1736" y="4324"/>
                </a:lnTo>
                <a:lnTo>
                  <a:pt x="1739" y="4324"/>
                </a:lnTo>
                <a:lnTo>
                  <a:pt x="3315" y="0"/>
                </a:lnTo>
                <a:lnTo>
                  <a:pt x="3311" y="0"/>
                </a:lnTo>
                <a:close/>
                <a:moveTo>
                  <a:pt x="3363" y="0"/>
                </a:moveTo>
                <a:lnTo>
                  <a:pt x="1787" y="4324"/>
                </a:lnTo>
                <a:lnTo>
                  <a:pt x="1790" y="4324"/>
                </a:lnTo>
                <a:lnTo>
                  <a:pt x="3366" y="0"/>
                </a:lnTo>
                <a:lnTo>
                  <a:pt x="3363" y="0"/>
                </a:lnTo>
                <a:close/>
                <a:moveTo>
                  <a:pt x="3414" y="0"/>
                </a:moveTo>
                <a:lnTo>
                  <a:pt x="1838" y="4324"/>
                </a:lnTo>
                <a:lnTo>
                  <a:pt x="1841" y="4324"/>
                </a:lnTo>
                <a:lnTo>
                  <a:pt x="3417" y="0"/>
                </a:lnTo>
                <a:lnTo>
                  <a:pt x="3414" y="0"/>
                </a:lnTo>
                <a:close/>
                <a:moveTo>
                  <a:pt x="3465" y="0"/>
                </a:moveTo>
                <a:lnTo>
                  <a:pt x="1889" y="4324"/>
                </a:lnTo>
                <a:lnTo>
                  <a:pt x="1892" y="4324"/>
                </a:lnTo>
                <a:lnTo>
                  <a:pt x="3468" y="0"/>
                </a:lnTo>
                <a:lnTo>
                  <a:pt x="3465" y="0"/>
                </a:lnTo>
                <a:close/>
                <a:moveTo>
                  <a:pt x="3516" y="0"/>
                </a:moveTo>
                <a:lnTo>
                  <a:pt x="1939" y="4324"/>
                </a:lnTo>
                <a:lnTo>
                  <a:pt x="1942" y="4324"/>
                </a:lnTo>
                <a:lnTo>
                  <a:pt x="3519" y="0"/>
                </a:lnTo>
                <a:lnTo>
                  <a:pt x="3516" y="0"/>
                </a:lnTo>
                <a:close/>
                <a:moveTo>
                  <a:pt x="3567" y="0"/>
                </a:moveTo>
                <a:lnTo>
                  <a:pt x="1990" y="4324"/>
                </a:lnTo>
                <a:lnTo>
                  <a:pt x="1993" y="4324"/>
                </a:lnTo>
                <a:lnTo>
                  <a:pt x="3570" y="0"/>
                </a:lnTo>
                <a:lnTo>
                  <a:pt x="3567" y="0"/>
                </a:lnTo>
                <a:close/>
                <a:moveTo>
                  <a:pt x="3618" y="0"/>
                </a:moveTo>
                <a:lnTo>
                  <a:pt x="2041" y="4324"/>
                </a:lnTo>
                <a:lnTo>
                  <a:pt x="2045" y="4324"/>
                </a:lnTo>
                <a:lnTo>
                  <a:pt x="3621" y="0"/>
                </a:lnTo>
                <a:lnTo>
                  <a:pt x="3618" y="0"/>
                </a:lnTo>
                <a:close/>
                <a:moveTo>
                  <a:pt x="3669" y="0"/>
                </a:moveTo>
                <a:lnTo>
                  <a:pt x="2092" y="4324"/>
                </a:lnTo>
                <a:lnTo>
                  <a:pt x="2096" y="4324"/>
                </a:lnTo>
                <a:lnTo>
                  <a:pt x="3672" y="0"/>
                </a:lnTo>
                <a:lnTo>
                  <a:pt x="3669" y="0"/>
                </a:lnTo>
                <a:close/>
                <a:moveTo>
                  <a:pt x="3720" y="0"/>
                </a:moveTo>
                <a:lnTo>
                  <a:pt x="2143" y="4324"/>
                </a:lnTo>
                <a:lnTo>
                  <a:pt x="2147" y="4324"/>
                </a:lnTo>
                <a:lnTo>
                  <a:pt x="3724" y="0"/>
                </a:lnTo>
                <a:lnTo>
                  <a:pt x="3720" y="0"/>
                </a:lnTo>
                <a:close/>
                <a:moveTo>
                  <a:pt x="3771" y="0"/>
                </a:moveTo>
                <a:lnTo>
                  <a:pt x="2194" y="4324"/>
                </a:lnTo>
                <a:lnTo>
                  <a:pt x="2198" y="4324"/>
                </a:lnTo>
                <a:lnTo>
                  <a:pt x="3775" y="0"/>
                </a:lnTo>
                <a:lnTo>
                  <a:pt x="3771" y="0"/>
                </a:lnTo>
                <a:close/>
                <a:moveTo>
                  <a:pt x="3822" y="0"/>
                </a:moveTo>
                <a:lnTo>
                  <a:pt x="2245" y="4324"/>
                </a:lnTo>
                <a:lnTo>
                  <a:pt x="2249" y="4324"/>
                </a:lnTo>
                <a:lnTo>
                  <a:pt x="3826" y="0"/>
                </a:lnTo>
                <a:lnTo>
                  <a:pt x="3822" y="0"/>
                </a:lnTo>
                <a:close/>
                <a:moveTo>
                  <a:pt x="3873" y="0"/>
                </a:moveTo>
                <a:lnTo>
                  <a:pt x="2297" y="4324"/>
                </a:lnTo>
                <a:lnTo>
                  <a:pt x="2300" y="4324"/>
                </a:lnTo>
                <a:lnTo>
                  <a:pt x="3877" y="0"/>
                </a:lnTo>
                <a:lnTo>
                  <a:pt x="3873" y="0"/>
                </a:lnTo>
                <a:close/>
                <a:moveTo>
                  <a:pt x="3924" y="0"/>
                </a:moveTo>
                <a:lnTo>
                  <a:pt x="2348" y="4324"/>
                </a:lnTo>
                <a:lnTo>
                  <a:pt x="2351" y="4324"/>
                </a:lnTo>
                <a:lnTo>
                  <a:pt x="3928" y="0"/>
                </a:lnTo>
                <a:lnTo>
                  <a:pt x="3924" y="0"/>
                </a:lnTo>
                <a:close/>
                <a:moveTo>
                  <a:pt x="3975" y="0"/>
                </a:moveTo>
                <a:lnTo>
                  <a:pt x="2399" y="4324"/>
                </a:lnTo>
                <a:lnTo>
                  <a:pt x="2402" y="4324"/>
                </a:lnTo>
                <a:lnTo>
                  <a:pt x="3979" y="0"/>
                </a:lnTo>
                <a:lnTo>
                  <a:pt x="3975" y="0"/>
                </a:lnTo>
                <a:close/>
                <a:moveTo>
                  <a:pt x="4027" y="0"/>
                </a:moveTo>
                <a:lnTo>
                  <a:pt x="2450" y="4324"/>
                </a:lnTo>
                <a:lnTo>
                  <a:pt x="2453" y="4324"/>
                </a:lnTo>
                <a:lnTo>
                  <a:pt x="4030" y="0"/>
                </a:lnTo>
                <a:lnTo>
                  <a:pt x="4027" y="0"/>
                </a:lnTo>
                <a:close/>
                <a:moveTo>
                  <a:pt x="4078" y="0"/>
                </a:moveTo>
                <a:lnTo>
                  <a:pt x="2501" y="4324"/>
                </a:lnTo>
                <a:lnTo>
                  <a:pt x="2504" y="4324"/>
                </a:lnTo>
                <a:lnTo>
                  <a:pt x="4081" y="0"/>
                </a:lnTo>
                <a:lnTo>
                  <a:pt x="4078" y="0"/>
                </a:lnTo>
                <a:close/>
                <a:moveTo>
                  <a:pt x="4129" y="0"/>
                </a:moveTo>
                <a:lnTo>
                  <a:pt x="2552" y="4324"/>
                </a:lnTo>
                <a:lnTo>
                  <a:pt x="2555" y="4324"/>
                </a:lnTo>
                <a:lnTo>
                  <a:pt x="4132" y="0"/>
                </a:lnTo>
                <a:lnTo>
                  <a:pt x="4129" y="0"/>
                </a:lnTo>
                <a:close/>
                <a:moveTo>
                  <a:pt x="4180" y="0"/>
                </a:moveTo>
                <a:lnTo>
                  <a:pt x="2603" y="4324"/>
                </a:lnTo>
                <a:lnTo>
                  <a:pt x="2606" y="4324"/>
                </a:lnTo>
                <a:lnTo>
                  <a:pt x="4183" y="0"/>
                </a:lnTo>
                <a:lnTo>
                  <a:pt x="4180" y="0"/>
                </a:lnTo>
                <a:close/>
                <a:moveTo>
                  <a:pt x="4231" y="0"/>
                </a:moveTo>
                <a:lnTo>
                  <a:pt x="2654" y="4324"/>
                </a:lnTo>
                <a:lnTo>
                  <a:pt x="2658" y="4324"/>
                </a:lnTo>
                <a:lnTo>
                  <a:pt x="4234" y="0"/>
                </a:lnTo>
                <a:lnTo>
                  <a:pt x="4231" y="0"/>
                </a:lnTo>
                <a:close/>
                <a:moveTo>
                  <a:pt x="554" y="0"/>
                </a:moveTo>
                <a:lnTo>
                  <a:pt x="0" y="1519"/>
                </a:lnTo>
                <a:lnTo>
                  <a:pt x="0" y="1529"/>
                </a:lnTo>
                <a:lnTo>
                  <a:pt x="558" y="0"/>
                </a:lnTo>
                <a:lnTo>
                  <a:pt x="554" y="0"/>
                </a:lnTo>
                <a:close/>
                <a:moveTo>
                  <a:pt x="605" y="0"/>
                </a:moveTo>
                <a:lnTo>
                  <a:pt x="0" y="1660"/>
                </a:lnTo>
                <a:lnTo>
                  <a:pt x="0" y="1670"/>
                </a:lnTo>
                <a:lnTo>
                  <a:pt x="609" y="0"/>
                </a:lnTo>
                <a:lnTo>
                  <a:pt x="605" y="0"/>
                </a:lnTo>
                <a:close/>
                <a:moveTo>
                  <a:pt x="656" y="0"/>
                </a:moveTo>
                <a:lnTo>
                  <a:pt x="0" y="1800"/>
                </a:lnTo>
                <a:lnTo>
                  <a:pt x="0" y="1810"/>
                </a:lnTo>
                <a:lnTo>
                  <a:pt x="660" y="0"/>
                </a:lnTo>
                <a:lnTo>
                  <a:pt x="656" y="0"/>
                </a:lnTo>
                <a:close/>
                <a:moveTo>
                  <a:pt x="707" y="0"/>
                </a:moveTo>
                <a:lnTo>
                  <a:pt x="0" y="1940"/>
                </a:lnTo>
                <a:lnTo>
                  <a:pt x="0" y="1950"/>
                </a:lnTo>
                <a:lnTo>
                  <a:pt x="711" y="0"/>
                </a:lnTo>
                <a:lnTo>
                  <a:pt x="707" y="0"/>
                </a:lnTo>
                <a:close/>
                <a:moveTo>
                  <a:pt x="758" y="0"/>
                </a:moveTo>
                <a:lnTo>
                  <a:pt x="0" y="2080"/>
                </a:lnTo>
                <a:lnTo>
                  <a:pt x="0" y="2089"/>
                </a:lnTo>
                <a:lnTo>
                  <a:pt x="762" y="0"/>
                </a:lnTo>
                <a:lnTo>
                  <a:pt x="758" y="0"/>
                </a:lnTo>
                <a:close/>
                <a:moveTo>
                  <a:pt x="810" y="0"/>
                </a:moveTo>
                <a:lnTo>
                  <a:pt x="0" y="2220"/>
                </a:lnTo>
                <a:lnTo>
                  <a:pt x="0" y="2229"/>
                </a:lnTo>
                <a:lnTo>
                  <a:pt x="813" y="0"/>
                </a:lnTo>
                <a:lnTo>
                  <a:pt x="810" y="0"/>
                </a:lnTo>
                <a:close/>
                <a:moveTo>
                  <a:pt x="861" y="0"/>
                </a:moveTo>
                <a:lnTo>
                  <a:pt x="0" y="2360"/>
                </a:lnTo>
                <a:lnTo>
                  <a:pt x="0" y="2369"/>
                </a:lnTo>
                <a:lnTo>
                  <a:pt x="864" y="0"/>
                </a:lnTo>
                <a:lnTo>
                  <a:pt x="861" y="0"/>
                </a:lnTo>
                <a:close/>
                <a:moveTo>
                  <a:pt x="912" y="0"/>
                </a:moveTo>
                <a:lnTo>
                  <a:pt x="0" y="2500"/>
                </a:lnTo>
                <a:lnTo>
                  <a:pt x="0" y="2509"/>
                </a:lnTo>
                <a:lnTo>
                  <a:pt x="915" y="0"/>
                </a:lnTo>
                <a:lnTo>
                  <a:pt x="912" y="0"/>
                </a:lnTo>
                <a:close/>
                <a:moveTo>
                  <a:pt x="963" y="0"/>
                </a:moveTo>
                <a:lnTo>
                  <a:pt x="0" y="2640"/>
                </a:lnTo>
                <a:lnTo>
                  <a:pt x="0" y="2649"/>
                </a:lnTo>
                <a:lnTo>
                  <a:pt x="966" y="0"/>
                </a:lnTo>
                <a:lnTo>
                  <a:pt x="963" y="0"/>
                </a:lnTo>
                <a:close/>
                <a:moveTo>
                  <a:pt x="1014" y="0"/>
                </a:moveTo>
                <a:lnTo>
                  <a:pt x="0" y="2781"/>
                </a:lnTo>
                <a:lnTo>
                  <a:pt x="0" y="2790"/>
                </a:lnTo>
                <a:lnTo>
                  <a:pt x="1017" y="0"/>
                </a:lnTo>
                <a:lnTo>
                  <a:pt x="1014" y="0"/>
                </a:lnTo>
                <a:close/>
                <a:moveTo>
                  <a:pt x="1065" y="0"/>
                </a:moveTo>
                <a:lnTo>
                  <a:pt x="0" y="2921"/>
                </a:lnTo>
                <a:lnTo>
                  <a:pt x="0" y="2930"/>
                </a:lnTo>
                <a:lnTo>
                  <a:pt x="1068" y="0"/>
                </a:lnTo>
                <a:lnTo>
                  <a:pt x="1065" y="0"/>
                </a:lnTo>
                <a:close/>
                <a:moveTo>
                  <a:pt x="1116" y="0"/>
                </a:moveTo>
                <a:lnTo>
                  <a:pt x="0" y="3061"/>
                </a:lnTo>
                <a:lnTo>
                  <a:pt x="0" y="3070"/>
                </a:lnTo>
                <a:lnTo>
                  <a:pt x="1119" y="0"/>
                </a:lnTo>
                <a:lnTo>
                  <a:pt x="1116" y="0"/>
                </a:lnTo>
                <a:close/>
                <a:moveTo>
                  <a:pt x="1167" y="0"/>
                </a:moveTo>
                <a:lnTo>
                  <a:pt x="0" y="3201"/>
                </a:lnTo>
                <a:lnTo>
                  <a:pt x="0" y="3210"/>
                </a:lnTo>
                <a:lnTo>
                  <a:pt x="1171" y="0"/>
                </a:lnTo>
                <a:lnTo>
                  <a:pt x="1167" y="0"/>
                </a:lnTo>
                <a:close/>
                <a:moveTo>
                  <a:pt x="1218" y="0"/>
                </a:moveTo>
                <a:lnTo>
                  <a:pt x="0" y="3341"/>
                </a:lnTo>
                <a:lnTo>
                  <a:pt x="0" y="3350"/>
                </a:lnTo>
                <a:lnTo>
                  <a:pt x="1222" y="0"/>
                </a:lnTo>
                <a:lnTo>
                  <a:pt x="1218" y="0"/>
                </a:lnTo>
                <a:close/>
                <a:moveTo>
                  <a:pt x="1269" y="0"/>
                </a:moveTo>
                <a:lnTo>
                  <a:pt x="0" y="3481"/>
                </a:lnTo>
                <a:lnTo>
                  <a:pt x="0" y="3490"/>
                </a:lnTo>
                <a:lnTo>
                  <a:pt x="1273" y="0"/>
                </a:lnTo>
                <a:lnTo>
                  <a:pt x="1269" y="0"/>
                </a:lnTo>
                <a:close/>
                <a:moveTo>
                  <a:pt x="1320" y="0"/>
                </a:moveTo>
                <a:lnTo>
                  <a:pt x="0" y="3620"/>
                </a:lnTo>
                <a:lnTo>
                  <a:pt x="0" y="3630"/>
                </a:lnTo>
                <a:lnTo>
                  <a:pt x="1324" y="0"/>
                </a:lnTo>
                <a:lnTo>
                  <a:pt x="1320" y="0"/>
                </a:lnTo>
                <a:close/>
                <a:moveTo>
                  <a:pt x="1371" y="0"/>
                </a:moveTo>
                <a:lnTo>
                  <a:pt x="0" y="3760"/>
                </a:lnTo>
                <a:lnTo>
                  <a:pt x="0" y="3770"/>
                </a:lnTo>
                <a:lnTo>
                  <a:pt x="1375" y="0"/>
                </a:lnTo>
                <a:lnTo>
                  <a:pt x="1371" y="0"/>
                </a:lnTo>
                <a:close/>
                <a:moveTo>
                  <a:pt x="1423" y="0"/>
                </a:moveTo>
                <a:lnTo>
                  <a:pt x="0" y="3901"/>
                </a:lnTo>
                <a:lnTo>
                  <a:pt x="0" y="3911"/>
                </a:lnTo>
                <a:lnTo>
                  <a:pt x="1426" y="0"/>
                </a:lnTo>
                <a:lnTo>
                  <a:pt x="1423" y="0"/>
                </a:lnTo>
                <a:close/>
                <a:moveTo>
                  <a:pt x="1474" y="0"/>
                </a:moveTo>
                <a:lnTo>
                  <a:pt x="0" y="4041"/>
                </a:lnTo>
                <a:lnTo>
                  <a:pt x="0" y="4051"/>
                </a:lnTo>
                <a:lnTo>
                  <a:pt x="1477" y="0"/>
                </a:lnTo>
                <a:lnTo>
                  <a:pt x="1474" y="0"/>
                </a:lnTo>
                <a:close/>
                <a:moveTo>
                  <a:pt x="1525" y="0"/>
                </a:moveTo>
                <a:lnTo>
                  <a:pt x="0" y="4181"/>
                </a:lnTo>
                <a:lnTo>
                  <a:pt x="0" y="4191"/>
                </a:lnTo>
                <a:lnTo>
                  <a:pt x="1528" y="0"/>
                </a:lnTo>
                <a:lnTo>
                  <a:pt x="1525" y="0"/>
                </a:lnTo>
                <a:close/>
                <a:moveTo>
                  <a:pt x="1576" y="0"/>
                </a:moveTo>
                <a:lnTo>
                  <a:pt x="0" y="4321"/>
                </a:lnTo>
                <a:lnTo>
                  <a:pt x="0" y="4324"/>
                </a:lnTo>
                <a:lnTo>
                  <a:pt x="2" y="4324"/>
                </a:lnTo>
                <a:lnTo>
                  <a:pt x="1579" y="0"/>
                </a:lnTo>
                <a:lnTo>
                  <a:pt x="1576" y="0"/>
                </a:lnTo>
                <a:close/>
                <a:moveTo>
                  <a:pt x="1627" y="0"/>
                </a:moveTo>
                <a:lnTo>
                  <a:pt x="50" y="4324"/>
                </a:lnTo>
                <a:lnTo>
                  <a:pt x="53" y="4324"/>
                </a:lnTo>
                <a:lnTo>
                  <a:pt x="1630" y="0"/>
                </a:lnTo>
                <a:lnTo>
                  <a:pt x="1627" y="0"/>
                </a:lnTo>
                <a:close/>
                <a:moveTo>
                  <a:pt x="1678" y="0"/>
                </a:moveTo>
                <a:lnTo>
                  <a:pt x="101" y="4324"/>
                </a:lnTo>
                <a:lnTo>
                  <a:pt x="105" y="4324"/>
                </a:lnTo>
                <a:lnTo>
                  <a:pt x="1681" y="0"/>
                </a:lnTo>
                <a:lnTo>
                  <a:pt x="1678" y="0"/>
                </a:lnTo>
                <a:close/>
                <a:moveTo>
                  <a:pt x="1729" y="0"/>
                </a:moveTo>
                <a:lnTo>
                  <a:pt x="152" y="4324"/>
                </a:lnTo>
                <a:lnTo>
                  <a:pt x="156" y="4324"/>
                </a:lnTo>
                <a:lnTo>
                  <a:pt x="1732" y="0"/>
                </a:lnTo>
                <a:lnTo>
                  <a:pt x="1729" y="0"/>
                </a:lnTo>
                <a:close/>
                <a:moveTo>
                  <a:pt x="1780" y="0"/>
                </a:moveTo>
                <a:lnTo>
                  <a:pt x="203" y="4324"/>
                </a:lnTo>
                <a:lnTo>
                  <a:pt x="207" y="4324"/>
                </a:lnTo>
                <a:lnTo>
                  <a:pt x="1783" y="0"/>
                </a:lnTo>
                <a:lnTo>
                  <a:pt x="1780" y="0"/>
                </a:lnTo>
                <a:close/>
                <a:moveTo>
                  <a:pt x="1831" y="0"/>
                </a:moveTo>
                <a:lnTo>
                  <a:pt x="254" y="4324"/>
                </a:lnTo>
                <a:lnTo>
                  <a:pt x="258" y="4324"/>
                </a:lnTo>
                <a:lnTo>
                  <a:pt x="1835" y="0"/>
                </a:lnTo>
                <a:lnTo>
                  <a:pt x="1831" y="0"/>
                </a:lnTo>
                <a:close/>
                <a:moveTo>
                  <a:pt x="1882" y="0"/>
                </a:moveTo>
                <a:lnTo>
                  <a:pt x="305" y="4324"/>
                </a:lnTo>
                <a:lnTo>
                  <a:pt x="309" y="4324"/>
                </a:lnTo>
                <a:lnTo>
                  <a:pt x="1886" y="0"/>
                </a:lnTo>
                <a:lnTo>
                  <a:pt x="1882" y="0"/>
                </a:lnTo>
                <a:close/>
                <a:moveTo>
                  <a:pt x="1932" y="0"/>
                </a:moveTo>
                <a:lnTo>
                  <a:pt x="357" y="4324"/>
                </a:lnTo>
                <a:lnTo>
                  <a:pt x="360" y="4324"/>
                </a:lnTo>
                <a:lnTo>
                  <a:pt x="1936" y="0"/>
                </a:lnTo>
                <a:lnTo>
                  <a:pt x="1932" y="0"/>
                </a:lnTo>
                <a:close/>
                <a:moveTo>
                  <a:pt x="6631" y="0"/>
                </a:moveTo>
                <a:lnTo>
                  <a:pt x="5055" y="4324"/>
                </a:lnTo>
                <a:lnTo>
                  <a:pt x="5058" y="4324"/>
                </a:lnTo>
                <a:lnTo>
                  <a:pt x="6634" y="0"/>
                </a:lnTo>
                <a:lnTo>
                  <a:pt x="6631" y="0"/>
                </a:lnTo>
                <a:close/>
                <a:moveTo>
                  <a:pt x="6580" y="0"/>
                </a:moveTo>
                <a:lnTo>
                  <a:pt x="5004" y="4324"/>
                </a:lnTo>
                <a:lnTo>
                  <a:pt x="5007" y="4324"/>
                </a:lnTo>
                <a:lnTo>
                  <a:pt x="6583" y="0"/>
                </a:lnTo>
                <a:lnTo>
                  <a:pt x="6580" y="0"/>
                </a:lnTo>
                <a:close/>
                <a:moveTo>
                  <a:pt x="6682" y="0"/>
                </a:moveTo>
                <a:lnTo>
                  <a:pt x="5106" y="4324"/>
                </a:lnTo>
                <a:lnTo>
                  <a:pt x="5109" y="4324"/>
                </a:lnTo>
                <a:lnTo>
                  <a:pt x="6685" y="0"/>
                </a:lnTo>
                <a:lnTo>
                  <a:pt x="6682" y="0"/>
                </a:lnTo>
                <a:close/>
                <a:moveTo>
                  <a:pt x="6733" y="0"/>
                </a:moveTo>
                <a:lnTo>
                  <a:pt x="5157" y="4324"/>
                </a:lnTo>
                <a:lnTo>
                  <a:pt x="5160" y="4324"/>
                </a:lnTo>
                <a:lnTo>
                  <a:pt x="6736" y="0"/>
                </a:lnTo>
                <a:lnTo>
                  <a:pt x="6733" y="0"/>
                </a:lnTo>
                <a:close/>
                <a:moveTo>
                  <a:pt x="6784" y="0"/>
                </a:moveTo>
                <a:lnTo>
                  <a:pt x="5208" y="4324"/>
                </a:lnTo>
                <a:lnTo>
                  <a:pt x="5211" y="4324"/>
                </a:lnTo>
                <a:lnTo>
                  <a:pt x="6787" y="0"/>
                </a:lnTo>
                <a:lnTo>
                  <a:pt x="6784" y="0"/>
                </a:lnTo>
                <a:close/>
                <a:moveTo>
                  <a:pt x="6835" y="0"/>
                </a:moveTo>
                <a:lnTo>
                  <a:pt x="5259" y="4324"/>
                </a:lnTo>
                <a:lnTo>
                  <a:pt x="5263" y="4324"/>
                </a:lnTo>
                <a:lnTo>
                  <a:pt x="6838" y="0"/>
                </a:lnTo>
                <a:lnTo>
                  <a:pt x="6835" y="0"/>
                </a:lnTo>
                <a:close/>
                <a:moveTo>
                  <a:pt x="6886" y="0"/>
                </a:moveTo>
                <a:lnTo>
                  <a:pt x="5310" y="4324"/>
                </a:lnTo>
                <a:lnTo>
                  <a:pt x="5314" y="4324"/>
                </a:lnTo>
                <a:lnTo>
                  <a:pt x="6889" y="0"/>
                </a:lnTo>
                <a:lnTo>
                  <a:pt x="6886" y="0"/>
                </a:lnTo>
                <a:close/>
                <a:moveTo>
                  <a:pt x="6937" y="0"/>
                </a:moveTo>
                <a:lnTo>
                  <a:pt x="5361" y="4324"/>
                </a:lnTo>
                <a:lnTo>
                  <a:pt x="5365" y="4324"/>
                </a:lnTo>
                <a:lnTo>
                  <a:pt x="6940" y="0"/>
                </a:lnTo>
                <a:lnTo>
                  <a:pt x="6937" y="0"/>
                </a:lnTo>
                <a:close/>
                <a:moveTo>
                  <a:pt x="6988" y="0"/>
                </a:moveTo>
                <a:lnTo>
                  <a:pt x="5412" y="4324"/>
                </a:lnTo>
                <a:lnTo>
                  <a:pt x="5416" y="4324"/>
                </a:lnTo>
                <a:lnTo>
                  <a:pt x="6992" y="0"/>
                </a:lnTo>
                <a:lnTo>
                  <a:pt x="6988" y="0"/>
                </a:lnTo>
                <a:close/>
                <a:moveTo>
                  <a:pt x="7039" y="0"/>
                </a:moveTo>
                <a:lnTo>
                  <a:pt x="5463" y="4324"/>
                </a:lnTo>
                <a:lnTo>
                  <a:pt x="5467" y="4324"/>
                </a:lnTo>
                <a:lnTo>
                  <a:pt x="7043" y="0"/>
                </a:lnTo>
                <a:lnTo>
                  <a:pt x="7039" y="0"/>
                </a:lnTo>
                <a:close/>
                <a:moveTo>
                  <a:pt x="7090" y="0"/>
                </a:moveTo>
                <a:lnTo>
                  <a:pt x="5515" y="4324"/>
                </a:lnTo>
                <a:lnTo>
                  <a:pt x="5518" y="4324"/>
                </a:lnTo>
                <a:lnTo>
                  <a:pt x="7094" y="0"/>
                </a:lnTo>
                <a:lnTo>
                  <a:pt x="7090" y="0"/>
                </a:lnTo>
                <a:close/>
                <a:moveTo>
                  <a:pt x="7141" y="0"/>
                </a:moveTo>
                <a:lnTo>
                  <a:pt x="5566" y="4324"/>
                </a:lnTo>
                <a:lnTo>
                  <a:pt x="5569" y="4324"/>
                </a:lnTo>
                <a:lnTo>
                  <a:pt x="7145" y="0"/>
                </a:lnTo>
                <a:lnTo>
                  <a:pt x="7141" y="0"/>
                </a:lnTo>
                <a:close/>
                <a:moveTo>
                  <a:pt x="7192" y="0"/>
                </a:moveTo>
                <a:lnTo>
                  <a:pt x="5617" y="4324"/>
                </a:lnTo>
                <a:lnTo>
                  <a:pt x="5620" y="4324"/>
                </a:lnTo>
                <a:lnTo>
                  <a:pt x="7196" y="0"/>
                </a:lnTo>
                <a:lnTo>
                  <a:pt x="7192" y="0"/>
                </a:lnTo>
                <a:close/>
                <a:moveTo>
                  <a:pt x="7244" y="0"/>
                </a:moveTo>
                <a:lnTo>
                  <a:pt x="5668" y="4324"/>
                </a:lnTo>
                <a:lnTo>
                  <a:pt x="5671" y="4324"/>
                </a:lnTo>
                <a:lnTo>
                  <a:pt x="7247" y="0"/>
                </a:lnTo>
                <a:lnTo>
                  <a:pt x="7244" y="0"/>
                </a:lnTo>
                <a:close/>
                <a:moveTo>
                  <a:pt x="7295" y="0"/>
                </a:moveTo>
                <a:lnTo>
                  <a:pt x="5719" y="4324"/>
                </a:lnTo>
                <a:lnTo>
                  <a:pt x="5722" y="4324"/>
                </a:lnTo>
                <a:lnTo>
                  <a:pt x="7298" y="0"/>
                </a:lnTo>
                <a:lnTo>
                  <a:pt x="7295" y="0"/>
                </a:lnTo>
                <a:close/>
                <a:moveTo>
                  <a:pt x="7346" y="0"/>
                </a:moveTo>
                <a:lnTo>
                  <a:pt x="5769" y="4324"/>
                </a:lnTo>
                <a:lnTo>
                  <a:pt x="5772" y="4324"/>
                </a:lnTo>
                <a:lnTo>
                  <a:pt x="7349" y="0"/>
                </a:lnTo>
                <a:lnTo>
                  <a:pt x="7346" y="0"/>
                </a:lnTo>
                <a:close/>
                <a:moveTo>
                  <a:pt x="7397" y="0"/>
                </a:moveTo>
                <a:lnTo>
                  <a:pt x="5820" y="4324"/>
                </a:lnTo>
                <a:lnTo>
                  <a:pt x="5823" y="4324"/>
                </a:lnTo>
                <a:lnTo>
                  <a:pt x="7400" y="0"/>
                </a:lnTo>
                <a:lnTo>
                  <a:pt x="7397" y="0"/>
                </a:lnTo>
                <a:close/>
                <a:moveTo>
                  <a:pt x="7448" y="0"/>
                </a:moveTo>
                <a:lnTo>
                  <a:pt x="5871" y="4324"/>
                </a:lnTo>
                <a:lnTo>
                  <a:pt x="5874" y="4324"/>
                </a:lnTo>
                <a:lnTo>
                  <a:pt x="7451" y="0"/>
                </a:lnTo>
                <a:lnTo>
                  <a:pt x="7448" y="0"/>
                </a:lnTo>
                <a:close/>
                <a:moveTo>
                  <a:pt x="7499" y="0"/>
                </a:moveTo>
                <a:lnTo>
                  <a:pt x="5922" y="4324"/>
                </a:lnTo>
                <a:lnTo>
                  <a:pt x="5926" y="4324"/>
                </a:lnTo>
                <a:lnTo>
                  <a:pt x="7502" y="0"/>
                </a:lnTo>
                <a:lnTo>
                  <a:pt x="7499" y="0"/>
                </a:lnTo>
                <a:close/>
                <a:moveTo>
                  <a:pt x="7550" y="0"/>
                </a:moveTo>
                <a:lnTo>
                  <a:pt x="5973" y="4324"/>
                </a:lnTo>
                <a:lnTo>
                  <a:pt x="5977" y="4324"/>
                </a:lnTo>
                <a:lnTo>
                  <a:pt x="7553" y="0"/>
                </a:lnTo>
                <a:lnTo>
                  <a:pt x="7550" y="0"/>
                </a:lnTo>
                <a:close/>
                <a:moveTo>
                  <a:pt x="7601" y="0"/>
                </a:moveTo>
                <a:lnTo>
                  <a:pt x="6024" y="4324"/>
                </a:lnTo>
                <a:lnTo>
                  <a:pt x="6028" y="4324"/>
                </a:lnTo>
                <a:lnTo>
                  <a:pt x="7605" y="0"/>
                </a:lnTo>
                <a:lnTo>
                  <a:pt x="7601" y="0"/>
                </a:lnTo>
                <a:close/>
                <a:moveTo>
                  <a:pt x="7652" y="0"/>
                </a:moveTo>
                <a:lnTo>
                  <a:pt x="6075" y="4324"/>
                </a:lnTo>
                <a:lnTo>
                  <a:pt x="6079" y="4324"/>
                </a:lnTo>
                <a:lnTo>
                  <a:pt x="7656" y="0"/>
                </a:lnTo>
                <a:lnTo>
                  <a:pt x="7652" y="0"/>
                </a:lnTo>
                <a:close/>
                <a:moveTo>
                  <a:pt x="6126" y="4324"/>
                </a:moveTo>
                <a:lnTo>
                  <a:pt x="6130" y="4324"/>
                </a:lnTo>
                <a:lnTo>
                  <a:pt x="7678" y="79"/>
                </a:lnTo>
                <a:lnTo>
                  <a:pt x="7678" y="69"/>
                </a:lnTo>
                <a:lnTo>
                  <a:pt x="6126" y="4324"/>
                </a:lnTo>
                <a:close/>
                <a:moveTo>
                  <a:pt x="6181" y="4324"/>
                </a:moveTo>
                <a:lnTo>
                  <a:pt x="7678" y="219"/>
                </a:lnTo>
                <a:lnTo>
                  <a:pt x="7678" y="209"/>
                </a:lnTo>
                <a:lnTo>
                  <a:pt x="6178" y="4324"/>
                </a:lnTo>
                <a:lnTo>
                  <a:pt x="6181" y="4324"/>
                </a:lnTo>
                <a:close/>
                <a:moveTo>
                  <a:pt x="6232" y="4324"/>
                </a:moveTo>
                <a:lnTo>
                  <a:pt x="7678" y="358"/>
                </a:lnTo>
                <a:lnTo>
                  <a:pt x="7678" y="349"/>
                </a:lnTo>
                <a:lnTo>
                  <a:pt x="6229" y="4324"/>
                </a:lnTo>
                <a:lnTo>
                  <a:pt x="6232" y="4324"/>
                </a:lnTo>
                <a:close/>
                <a:moveTo>
                  <a:pt x="4333" y="0"/>
                </a:moveTo>
                <a:lnTo>
                  <a:pt x="2756" y="4324"/>
                </a:lnTo>
                <a:lnTo>
                  <a:pt x="2760" y="4324"/>
                </a:lnTo>
                <a:lnTo>
                  <a:pt x="4336" y="0"/>
                </a:lnTo>
                <a:lnTo>
                  <a:pt x="4333" y="0"/>
                </a:lnTo>
                <a:close/>
                <a:moveTo>
                  <a:pt x="4282" y="0"/>
                </a:moveTo>
                <a:lnTo>
                  <a:pt x="2705" y="4324"/>
                </a:lnTo>
                <a:lnTo>
                  <a:pt x="2709" y="4324"/>
                </a:lnTo>
                <a:lnTo>
                  <a:pt x="4285" y="0"/>
                </a:lnTo>
                <a:lnTo>
                  <a:pt x="4282" y="0"/>
                </a:lnTo>
                <a:close/>
                <a:moveTo>
                  <a:pt x="4384" y="0"/>
                </a:moveTo>
                <a:lnTo>
                  <a:pt x="2807" y="4324"/>
                </a:lnTo>
                <a:lnTo>
                  <a:pt x="2811" y="4324"/>
                </a:lnTo>
                <a:lnTo>
                  <a:pt x="4388" y="0"/>
                </a:lnTo>
                <a:lnTo>
                  <a:pt x="4384" y="0"/>
                </a:lnTo>
                <a:close/>
                <a:moveTo>
                  <a:pt x="4435" y="0"/>
                </a:moveTo>
                <a:lnTo>
                  <a:pt x="2858" y="4324"/>
                </a:lnTo>
                <a:lnTo>
                  <a:pt x="2862" y="4324"/>
                </a:lnTo>
                <a:lnTo>
                  <a:pt x="4439" y="0"/>
                </a:lnTo>
                <a:lnTo>
                  <a:pt x="4435" y="0"/>
                </a:lnTo>
                <a:close/>
                <a:moveTo>
                  <a:pt x="4486" y="0"/>
                </a:moveTo>
                <a:lnTo>
                  <a:pt x="2909" y="4324"/>
                </a:lnTo>
                <a:lnTo>
                  <a:pt x="2913" y="4324"/>
                </a:lnTo>
                <a:lnTo>
                  <a:pt x="4490" y="0"/>
                </a:lnTo>
                <a:lnTo>
                  <a:pt x="4486" y="0"/>
                </a:lnTo>
                <a:close/>
                <a:moveTo>
                  <a:pt x="4537" y="0"/>
                </a:moveTo>
                <a:lnTo>
                  <a:pt x="2961" y="4324"/>
                </a:lnTo>
                <a:lnTo>
                  <a:pt x="2964" y="4324"/>
                </a:lnTo>
                <a:lnTo>
                  <a:pt x="4541" y="0"/>
                </a:lnTo>
                <a:lnTo>
                  <a:pt x="4537" y="0"/>
                </a:lnTo>
                <a:close/>
                <a:moveTo>
                  <a:pt x="4588" y="0"/>
                </a:moveTo>
                <a:lnTo>
                  <a:pt x="3012" y="4324"/>
                </a:lnTo>
                <a:lnTo>
                  <a:pt x="3015" y="4324"/>
                </a:lnTo>
                <a:lnTo>
                  <a:pt x="4592" y="0"/>
                </a:lnTo>
                <a:lnTo>
                  <a:pt x="4588" y="0"/>
                </a:lnTo>
                <a:close/>
                <a:moveTo>
                  <a:pt x="4640" y="0"/>
                </a:moveTo>
                <a:lnTo>
                  <a:pt x="3063" y="4324"/>
                </a:lnTo>
                <a:lnTo>
                  <a:pt x="3066" y="4324"/>
                </a:lnTo>
                <a:lnTo>
                  <a:pt x="4643" y="0"/>
                </a:lnTo>
                <a:lnTo>
                  <a:pt x="4640" y="0"/>
                </a:lnTo>
                <a:close/>
                <a:moveTo>
                  <a:pt x="4691" y="0"/>
                </a:moveTo>
                <a:lnTo>
                  <a:pt x="3114" y="4324"/>
                </a:lnTo>
                <a:lnTo>
                  <a:pt x="3117" y="4324"/>
                </a:lnTo>
                <a:lnTo>
                  <a:pt x="4694" y="0"/>
                </a:lnTo>
                <a:lnTo>
                  <a:pt x="4691" y="0"/>
                </a:lnTo>
                <a:close/>
                <a:moveTo>
                  <a:pt x="4742" y="0"/>
                </a:moveTo>
                <a:lnTo>
                  <a:pt x="3165" y="4324"/>
                </a:lnTo>
                <a:lnTo>
                  <a:pt x="3168" y="4324"/>
                </a:lnTo>
                <a:lnTo>
                  <a:pt x="4745" y="0"/>
                </a:lnTo>
                <a:lnTo>
                  <a:pt x="4742" y="0"/>
                </a:lnTo>
                <a:close/>
                <a:moveTo>
                  <a:pt x="4793" y="0"/>
                </a:moveTo>
                <a:lnTo>
                  <a:pt x="3216" y="4324"/>
                </a:lnTo>
                <a:lnTo>
                  <a:pt x="3219" y="4324"/>
                </a:lnTo>
                <a:lnTo>
                  <a:pt x="4796" y="0"/>
                </a:lnTo>
                <a:lnTo>
                  <a:pt x="4793" y="0"/>
                </a:lnTo>
                <a:close/>
                <a:moveTo>
                  <a:pt x="4844" y="0"/>
                </a:moveTo>
                <a:lnTo>
                  <a:pt x="3267" y="4324"/>
                </a:lnTo>
                <a:lnTo>
                  <a:pt x="3270" y="4324"/>
                </a:lnTo>
                <a:lnTo>
                  <a:pt x="4847" y="0"/>
                </a:lnTo>
                <a:lnTo>
                  <a:pt x="4844" y="0"/>
                </a:lnTo>
                <a:close/>
                <a:moveTo>
                  <a:pt x="4895" y="0"/>
                </a:moveTo>
                <a:lnTo>
                  <a:pt x="3318" y="4324"/>
                </a:lnTo>
                <a:lnTo>
                  <a:pt x="3322" y="4324"/>
                </a:lnTo>
                <a:lnTo>
                  <a:pt x="4898" y="0"/>
                </a:lnTo>
                <a:lnTo>
                  <a:pt x="4895" y="0"/>
                </a:lnTo>
                <a:close/>
                <a:moveTo>
                  <a:pt x="4946" y="0"/>
                </a:moveTo>
                <a:lnTo>
                  <a:pt x="3369" y="4324"/>
                </a:lnTo>
                <a:lnTo>
                  <a:pt x="3373" y="4324"/>
                </a:lnTo>
                <a:lnTo>
                  <a:pt x="4949" y="0"/>
                </a:lnTo>
                <a:lnTo>
                  <a:pt x="4946" y="0"/>
                </a:lnTo>
                <a:close/>
                <a:moveTo>
                  <a:pt x="4997" y="0"/>
                </a:moveTo>
                <a:lnTo>
                  <a:pt x="3420" y="4324"/>
                </a:lnTo>
                <a:lnTo>
                  <a:pt x="3424" y="4324"/>
                </a:lnTo>
                <a:lnTo>
                  <a:pt x="5000" y="0"/>
                </a:lnTo>
                <a:lnTo>
                  <a:pt x="4997" y="0"/>
                </a:lnTo>
                <a:close/>
                <a:moveTo>
                  <a:pt x="5048" y="0"/>
                </a:moveTo>
                <a:lnTo>
                  <a:pt x="3471" y="4324"/>
                </a:lnTo>
                <a:lnTo>
                  <a:pt x="3475" y="4324"/>
                </a:lnTo>
                <a:lnTo>
                  <a:pt x="5052" y="0"/>
                </a:lnTo>
                <a:lnTo>
                  <a:pt x="5048" y="0"/>
                </a:lnTo>
                <a:close/>
                <a:moveTo>
                  <a:pt x="5099" y="0"/>
                </a:moveTo>
                <a:lnTo>
                  <a:pt x="3522" y="4324"/>
                </a:lnTo>
                <a:lnTo>
                  <a:pt x="3526" y="4324"/>
                </a:lnTo>
                <a:lnTo>
                  <a:pt x="5103" y="0"/>
                </a:lnTo>
                <a:lnTo>
                  <a:pt x="5099" y="0"/>
                </a:lnTo>
                <a:close/>
                <a:moveTo>
                  <a:pt x="5150" y="0"/>
                </a:moveTo>
                <a:lnTo>
                  <a:pt x="3574" y="4324"/>
                </a:lnTo>
                <a:lnTo>
                  <a:pt x="3577" y="4324"/>
                </a:lnTo>
                <a:lnTo>
                  <a:pt x="5154" y="0"/>
                </a:lnTo>
                <a:lnTo>
                  <a:pt x="5150" y="0"/>
                </a:lnTo>
                <a:close/>
                <a:moveTo>
                  <a:pt x="5201" y="0"/>
                </a:moveTo>
                <a:lnTo>
                  <a:pt x="3625" y="4324"/>
                </a:lnTo>
                <a:lnTo>
                  <a:pt x="3628" y="4324"/>
                </a:lnTo>
                <a:lnTo>
                  <a:pt x="5205" y="0"/>
                </a:lnTo>
                <a:lnTo>
                  <a:pt x="5201" y="0"/>
                </a:lnTo>
                <a:close/>
                <a:moveTo>
                  <a:pt x="5252" y="0"/>
                </a:moveTo>
                <a:lnTo>
                  <a:pt x="3676" y="4324"/>
                </a:lnTo>
                <a:lnTo>
                  <a:pt x="3679" y="4324"/>
                </a:lnTo>
                <a:lnTo>
                  <a:pt x="5256" y="0"/>
                </a:lnTo>
                <a:lnTo>
                  <a:pt x="5252" y="0"/>
                </a:lnTo>
                <a:close/>
                <a:moveTo>
                  <a:pt x="5304" y="0"/>
                </a:moveTo>
                <a:lnTo>
                  <a:pt x="3727" y="4324"/>
                </a:lnTo>
                <a:lnTo>
                  <a:pt x="3730" y="4324"/>
                </a:lnTo>
                <a:lnTo>
                  <a:pt x="5307" y="0"/>
                </a:lnTo>
                <a:lnTo>
                  <a:pt x="5304" y="0"/>
                </a:lnTo>
                <a:close/>
                <a:moveTo>
                  <a:pt x="5355" y="0"/>
                </a:moveTo>
                <a:lnTo>
                  <a:pt x="3778" y="4324"/>
                </a:lnTo>
                <a:lnTo>
                  <a:pt x="3781" y="4324"/>
                </a:lnTo>
                <a:lnTo>
                  <a:pt x="5358" y="0"/>
                </a:lnTo>
                <a:lnTo>
                  <a:pt x="5355" y="0"/>
                </a:lnTo>
                <a:close/>
                <a:moveTo>
                  <a:pt x="5406" y="0"/>
                </a:moveTo>
                <a:lnTo>
                  <a:pt x="3829" y="4324"/>
                </a:lnTo>
                <a:lnTo>
                  <a:pt x="3832" y="4324"/>
                </a:lnTo>
                <a:lnTo>
                  <a:pt x="5409" y="0"/>
                </a:lnTo>
                <a:lnTo>
                  <a:pt x="5406" y="0"/>
                </a:lnTo>
                <a:close/>
                <a:moveTo>
                  <a:pt x="5457" y="0"/>
                </a:moveTo>
                <a:lnTo>
                  <a:pt x="3880" y="4324"/>
                </a:lnTo>
                <a:lnTo>
                  <a:pt x="3883" y="4324"/>
                </a:lnTo>
                <a:lnTo>
                  <a:pt x="5460" y="0"/>
                </a:lnTo>
                <a:lnTo>
                  <a:pt x="5457" y="0"/>
                </a:lnTo>
                <a:close/>
                <a:moveTo>
                  <a:pt x="5508" y="0"/>
                </a:moveTo>
                <a:lnTo>
                  <a:pt x="3931" y="4324"/>
                </a:lnTo>
                <a:lnTo>
                  <a:pt x="3934" y="4324"/>
                </a:lnTo>
                <a:lnTo>
                  <a:pt x="5511" y="0"/>
                </a:lnTo>
                <a:lnTo>
                  <a:pt x="5508" y="0"/>
                </a:lnTo>
                <a:close/>
                <a:moveTo>
                  <a:pt x="5559" y="0"/>
                </a:moveTo>
                <a:lnTo>
                  <a:pt x="3982" y="4324"/>
                </a:lnTo>
                <a:lnTo>
                  <a:pt x="3986" y="4324"/>
                </a:lnTo>
                <a:lnTo>
                  <a:pt x="5562" y="0"/>
                </a:lnTo>
                <a:lnTo>
                  <a:pt x="5559" y="0"/>
                </a:lnTo>
                <a:close/>
                <a:moveTo>
                  <a:pt x="5610" y="0"/>
                </a:moveTo>
                <a:lnTo>
                  <a:pt x="4033" y="4324"/>
                </a:lnTo>
                <a:lnTo>
                  <a:pt x="4037" y="4324"/>
                </a:lnTo>
                <a:lnTo>
                  <a:pt x="5613" y="0"/>
                </a:lnTo>
                <a:lnTo>
                  <a:pt x="5610" y="0"/>
                </a:lnTo>
                <a:close/>
                <a:moveTo>
                  <a:pt x="5661" y="0"/>
                </a:moveTo>
                <a:lnTo>
                  <a:pt x="4084" y="4324"/>
                </a:lnTo>
                <a:lnTo>
                  <a:pt x="4088" y="4324"/>
                </a:lnTo>
                <a:lnTo>
                  <a:pt x="5665" y="0"/>
                </a:lnTo>
                <a:lnTo>
                  <a:pt x="5661" y="0"/>
                </a:lnTo>
                <a:close/>
                <a:moveTo>
                  <a:pt x="5712" y="0"/>
                </a:moveTo>
                <a:lnTo>
                  <a:pt x="4135" y="4324"/>
                </a:lnTo>
                <a:lnTo>
                  <a:pt x="4139" y="4324"/>
                </a:lnTo>
                <a:lnTo>
                  <a:pt x="5716" y="0"/>
                </a:lnTo>
                <a:lnTo>
                  <a:pt x="5712" y="0"/>
                </a:lnTo>
                <a:close/>
                <a:moveTo>
                  <a:pt x="5762" y="0"/>
                </a:moveTo>
                <a:lnTo>
                  <a:pt x="4186" y="4324"/>
                </a:lnTo>
                <a:lnTo>
                  <a:pt x="4190" y="4324"/>
                </a:lnTo>
                <a:lnTo>
                  <a:pt x="5766" y="0"/>
                </a:lnTo>
                <a:lnTo>
                  <a:pt x="5762" y="0"/>
                </a:lnTo>
                <a:close/>
                <a:moveTo>
                  <a:pt x="5813" y="0"/>
                </a:moveTo>
                <a:lnTo>
                  <a:pt x="4238" y="4324"/>
                </a:lnTo>
                <a:lnTo>
                  <a:pt x="4241" y="4324"/>
                </a:lnTo>
                <a:lnTo>
                  <a:pt x="5817" y="0"/>
                </a:lnTo>
                <a:lnTo>
                  <a:pt x="5813" y="0"/>
                </a:lnTo>
                <a:close/>
                <a:moveTo>
                  <a:pt x="5864" y="0"/>
                </a:moveTo>
                <a:lnTo>
                  <a:pt x="4289" y="4324"/>
                </a:lnTo>
                <a:lnTo>
                  <a:pt x="4292" y="4324"/>
                </a:lnTo>
                <a:lnTo>
                  <a:pt x="5868" y="0"/>
                </a:lnTo>
                <a:lnTo>
                  <a:pt x="5864" y="0"/>
                </a:lnTo>
                <a:close/>
                <a:moveTo>
                  <a:pt x="5915" y="0"/>
                </a:moveTo>
                <a:lnTo>
                  <a:pt x="4340" y="4324"/>
                </a:lnTo>
                <a:lnTo>
                  <a:pt x="4343" y="4324"/>
                </a:lnTo>
                <a:lnTo>
                  <a:pt x="5919" y="0"/>
                </a:lnTo>
                <a:lnTo>
                  <a:pt x="5915" y="0"/>
                </a:lnTo>
                <a:close/>
                <a:moveTo>
                  <a:pt x="5967" y="0"/>
                </a:moveTo>
                <a:lnTo>
                  <a:pt x="4391" y="4324"/>
                </a:lnTo>
                <a:lnTo>
                  <a:pt x="4394" y="4324"/>
                </a:lnTo>
                <a:lnTo>
                  <a:pt x="5970" y="0"/>
                </a:lnTo>
                <a:lnTo>
                  <a:pt x="5967" y="0"/>
                </a:lnTo>
                <a:close/>
                <a:moveTo>
                  <a:pt x="6018" y="0"/>
                </a:moveTo>
                <a:lnTo>
                  <a:pt x="4442" y="4324"/>
                </a:lnTo>
                <a:lnTo>
                  <a:pt x="4445" y="4324"/>
                </a:lnTo>
                <a:lnTo>
                  <a:pt x="6021" y="0"/>
                </a:lnTo>
                <a:lnTo>
                  <a:pt x="6018" y="0"/>
                </a:lnTo>
                <a:close/>
                <a:moveTo>
                  <a:pt x="6069" y="0"/>
                </a:moveTo>
                <a:lnTo>
                  <a:pt x="4493" y="4324"/>
                </a:lnTo>
                <a:lnTo>
                  <a:pt x="4496" y="4324"/>
                </a:lnTo>
                <a:lnTo>
                  <a:pt x="6072" y="0"/>
                </a:lnTo>
                <a:lnTo>
                  <a:pt x="6069" y="0"/>
                </a:lnTo>
                <a:close/>
                <a:moveTo>
                  <a:pt x="6120" y="0"/>
                </a:moveTo>
                <a:lnTo>
                  <a:pt x="4544" y="4324"/>
                </a:lnTo>
                <a:lnTo>
                  <a:pt x="4547" y="4324"/>
                </a:lnTo>
                <a:lnTo>
                  <a:pt x="6123" y="0"/>
                </a:lnTo>
                <a:lnTo>
                  <a:pt x="6120" y="0"/>
                </a:lnTo>
                <a:close/>
                <a:moveTo>
                  <a:pt x="6171" y="0"/>
                </a:moveTo>
                <a:lnTo>
                  <a:pt x="4595" y="4324"/>
                </a:lnTo>
                <a:lnTo>
                  <a:pt x="4599" y="4324"/>
                </a:lnTo>
                <a:lnTo>
                  <a:pt x="6174" y="0"/>
                </a:lnTo>
                <a:lnTo>
                  <a:pt x="6171" y="0"/>
                </a:lnTo>
                <a:close/>
                <a:moveTo>
                  <a:pt x="6222" y="0"/>
                </a:moveTo>
                <a:lnTo>
                  <a:pt x="4646" y="4324"/>
                </a:lnTo>
                <a:lnTo>
                  <a:pt x="4650" y="4324"/>
                </a:lnTo>
                <a:lnTo>
                  <a:pt x="6225" y="0"/>
                </a:lnTo>
                <a:lnTo>
                  <a:pt x="6222" y="0"/>
                </a:lnTo>
                <a:close/>
                <a:moveTo>
                  <a:pt x="6273" y="0"/>
                </a:moveTo>
                <a:lnTo>
                  <a:pt x="4697" y="4324"/>
                </a:lnTo>
                <a:lnTo>
                  <a:pt x="4701" y="4324"/>
                </a:lnTo>
                <a:lnTo>
                  <a:pt x="6276" y="0"/>
                </a:lnTo>
                <a:lnTo>
                  <a:pt x="6273" y="0"/>
                </a:lnTo>
                <a:close/>
                <a:moveTo>
                  <a:pt x="6324" y="0"/>
                </a:moveTo>
                <a:lnTo>
                  <a:pt x="4748" y="4324"/>
                </a:lnTo>
                <a:lnTo>
                  <a:pt x="4752" y="4324"/>
                </a:lnTo>
                <a:lnTo>
                  <a:pt x="6328" y="0"/>
                </a:lnTo>
                <a:lnTo>
                  <a:pt x="6324" y="0"/>
                </a:lnTo>
                <a:close/>
                <a:moveTo>
                  <a:pt x="6375" y="0"/>
                </a:moveTo>
                <a:lnTo>
                  <a:pt x="4799" y="4324"/>
                </a:lnTo>
                <a:lnTo>
                  <a:pt x="4803" y="4324"/>
                </a:lnTo>
                <a:lnTo>
                  <a:pt x="6379" y="0"/>
                </a:lnTo>
                <a:lnTo>
                  <a:pt x="6375" y="0"/>
                </a:lnTo>
                <a:close/>
                <a:moveTo>
                  <a:pt x="6426" y="0"/>
                </a:moveTo>
                <a:lnTo>
                  <a:pt x="4850" y="4324"/>
                </a:lnTo>
                <a:lnTo>
                  <a:pt x="4854" y="4324"/>
                </a:lnTo>
                <a:lnTo>
                  <a:pt x="6430" y="0"/>
                </a:lnTo>
                <a:lnTo>
                  <a:pt x="6426" y="0"/>
                </a:lnTo>
                <a:close/>
                <a:moveTo>
                  <a:pt x="6477" y="0"/>
                </a:moveTo>
                <a:lnTo>
                  <a:pt x="4902" y="4324"/>
                </a:lnTo>
                <a:lnTo>
                  <a:pt x="4905" y="4324"/>
                </a:lnTo>
                <a:lnTo>
                  <a:pt x="6481" y="0"/>
                </a:lnTo>
                <a:lnTo>
                  <a:pt x="6477" y="0"/>
                </a:lnTo>
                <a:close/>
                <a:moveTo>
                  <a:pt x="6528" y="0"/>
                </a:moveTo>
                <a:lnTo>
                  <a:pt x="4953" y="4324"/>
                </a:lnTo>
                <a:lnTo>
                  <a:pt x="4956" y="4324"/>
                </a:lnTo>
                <a:lnTo>
                  <a:pt x="6532" y="0"/>
                </a:lnTo>
                <a:lnTo>
                  <a:pt x="6528" y="0"/>
                </a:lnTo>
                <a:close/>
                <a:moveTo>
                  <a:pt x="6283" y="4324"/>
                </a:moveTo>
                <a:lnTo>
                  <a:pt x="7678" y="498"/>
                </a:lnTo>
                <a:lnTo>
                  <a:pt x="7678" y="489"/>
                </a:lnTo>
                <a:lnTo>
                  <a:pt x="6280" y="4324"/>
                </a:lnTo>
                <a:lnTo>
                  <a:pt x="6283" y="4324"/>
                </a:lnTo>
                <a:close/>
                <a:moveTo>
                  <a:pt x="6334" y="4324"/>
                </a:moveTo>
                <a:lnTo>
                  <a:pt x="7678" y="639"/>
                </a:lnTo>
                <a:lnTo>
                  <a:pt x="7678" y="630"/>
                </a:lnTo>
                <a:lnTo>
                  <a:pt x="6331" y="4324"/>
                </a:lnTo>
                <a:lnTo>
                  <a:pt x="6334" y="4324"/>
                </a:lnTo>
                <a:close/>
                <a:moveTo>
                  <a:pt x="6385" y="4324"/>
                </a:moveTo>
                <a:lnTo>
                  <a:pt x="7678" y="779"/>
                </a:lnTo>
                <a:lnTo>
                  <a:pt x="7678" y="770"/>
                </a:lnTo>
                <a:lnTo>
                  <a:pt x="6382" y="4324"/>
                </a:lnTo>
                <a:lnTo>
                  <a:pt x="6385" y="4324"/>
                </a:lnTo>
                <a:close/>
                <a:moveTo>
                  <a:pt x="6436" y="4324"/>
                </a:moveTo>
                <a:lnTo>
                  <a:pt x="7678" y="919"/>
                </a:lnTo>
                <a:lnTo>
                  <a:pt x="7678" y="910"/>
                </a:lnTo>
                <a:lnTo>
                  <a:pt x="6433" y="4324"/>
                </a:lnTo>
                <a:lnTo>
                  <a:pt x="6436" y="4324"/>
                </a:lnTo>
                <a:close/>
                <a:moveTo>
                  <a:pt x="6487" y="4324"/>
                </a:moveTo>
                <a:lnTo>
                  <a:pt x="7678" y="1059"/>
                </a:lnTo>
                <a:lnTo>
                  <a:pt x="7678" y="1050"/>
                </a:lnTo>
                <a:lnTo>
                  <a:pt x="6484" y="4324"/>
                </a:lnTo>
                <a:lnTo>
                  <a:pt x="6487" y="4324"/>
                </a:lnTo>
                <a:close/>
                <a:moveTo>
                  <a:pt x="6539" y="4324"/>
                </a:moveTo>
                <a:lnTo>
                  <a:pt x="7678" y="1199"/>
                </a:lnTo>
                <a:lnTo>
                  <a:pt x="7678" y="1190"/>
                </a:lnTo>
                <a:lnTo>
                  <a:pt x="6535" y="4324"/>
                </a:lnTo>
                <a:lnTo>
                  <a:pt x="6539" y="4324"/>
                </a:lnTo>
                <a:close/>
                <a:moveTo>
                  <a:pt x="6590" y="4324"/>
                </a:moveTo>
                <a:lnTo>
                  <a:pt x="7678" y="1339"/>
                </a:lnTo>
                <a:lnTo>
                  <a:pt x="7678" y="1330"/>
                </a:lnTo>
                <a:lnTo>
                  <a:pt x="6586" y="4324"/>
                </a:lnTo>
                <a:lnTo>
                  <a:pt x="6590" y="4324"/>
                </a:lnTo>
                <a:close/>
                <a:moveTo>
                  <a:pt x="6641" y="4324"/>
                </a:moveTo>
                <a:lnTo>
                  <a:pt x="7678" y="1479"/>
                </a:lnTo>
                <a:lnTo>
                  <a:pt x="7678" y="1470"/>
                </a:lnTo>
                <a:lnTo>
                  <a:pt x="6637" y="4324"/>
                </a:lnTo>
                <a:lnTo>
                  <a:pt x="6641" y="4324"/>
                </a:lnTo>
                <a:close/>
                <a:moveTo>
                  <a:pt x="6692" y="4324"/>
                </a:moveTo>
                <a:lnTo>
                  <a:pt x="7678" y="1619"/>
                </a:lnTo>
                <a:lnTo>
                  <a:pt x="7678" y="1610"/>
                </a:lnTo>
                <a:lnTo>
                  <a:pt x="6688" y="4324"/>
                </a:lnTo>
                <a:lnTo>
                  <a:pt x="6692" y="4324"/>
                </a:lnTo>
                <a:close/>
                <a:moveTo>
                  <a:pt x="6743" y="4324"/>
                </a:moveTo>
                <a:lnTo>
                  <a:pt x="7678" y="1760"/>
                </a:lnTo>
                <a:lnTo>
                  <a:pt x="7678" y="1751"/>
                </a:lnTo>
                <a:lnTo>
                  <a:pt x="6739" y="4324"/>
                </a:lnTo>
                <a:lnTo>
                  <a:pt x="6743" y="4324"/>
                </a:lnTo>
                <a:close/>
                <a:moveTo>
                  <a:pt x="6794" y="4324"/>
                </a:moveTo>
                <a:lnTo>
                  <a:pt x="7678" y="1900"/>
                </a:lnTo>
                <a:lnTo>
                  <a:pt x="7678" y="1890"/>
                </a:lnTo>
                <a:lnTo>
                  <a:pt x="6791" y="4324"/>
                </a:lnTo>
                <a:lnTo>
                  <a:pt x="6794" y="4324"/>
                </a:lnTo>
                <a:close/>
                <a:moveTo>
                  <a:pt x="6845" y="4324"/>
                </a:moveTo>
                <a:lnTo>
                  <a:pt x="7678" y="2040"/>
                </a:lnTo>
                <a:lnTo>
                  <a:pt x="7678" y="2030"/>
                </a:lnTo>
                <a:lnTo>
                  <a:pt x="6842" y="4324"/>
                </a:lnTo>
                <a:lnTo>
                  <a:pt x="6845" y="4324"/>
                </a:lnTo>
                <a:close/>
                <a:moveTo>
                  <a:pt x="6896" y="4324"/>
                </a:moveTo>
                <a:lnTo>
                  <a:pt x="7678" y="2180"/>
                </a:lnTo>
                <a:lnTo>
                  <a:pt x="7678" y="2170"/>
                </a:lnTo>
                <a:lnTo>
                  <a:pt x="6893" y="4324"/>
                </a:lnTo>
                <a:lnTo>
                  <a:pt x="6896" y="4324"/>
                </a:lnTo>
                <a:close/>
                <a:moveTo>
                  <a:pt x="6947" y="4324"/>
                </a:moveTo>
                <a:lnTo>
                  <a:pt x="7678" y="2320"/>
                </a:lnTo>
                <a:lnTo>
                  <a:pt x="7678" y="2310"/>
                </a:lnTo>
                <a:lnTo>
                  <a:pt x="6944" y="4324"/>
                </a:lnTo>
                <a:lnTo>
                  <a:pt x="6947" y="4324"/>
                </a:lnTo>
                <a:close/>
                <a:moveTo>
                  <a:pt x="6998" y="4324"/>
                </a:moveTo>
                <a:lnTo>
                  <a:pt x="7678" y="2460"/>
                </a:lnTo>
                <a:lnTo>
                  <a:pt x="7678" y="2450"/>
                </a:lnTo>
                <a:lnTo>
                  <a:pt x="6995" y="4324"/>
                </a:lnTo>
                <a:lnTo>
                  <a:pt x="6998" y="4324"/>
                </a:lnTo>
                <a:close/>
                <a:moveTo>
                  <a:pt x="7049" y="4324"/>
                </a:moveTo>
                <a:lnTo>
                  <a:pt x="7678" y="2600"/>
                </a:lnTo>
                <a:lnTo>
                  <a:pt x="7678" y="2590"/>
                </a:lnTo>
                <a:lnTo>
                  <a:pt x="7046" y="4324"/>
                </a:lnTo>
                <a:lnTo>
                  <a:pt x="7049" y="4324"/>
                </a:lnTo>
                <a:close/>
                <a:moveTo>
                  <a:pt x="7100" y="4324"/>
                </a:moveTo>
                <a:lnTo>
                  <a:pt x="7678" y="2741"/>
                </a:lnTo>
                <a:lnTo>
                  <a:pt x="7678" y="2731"/>
                </a:lnTo>
                <a:lnTo>
                  <a:pt x="7097" y="4324"/>
                </a:lnTo>
                <a:lnTo>
                  <a:pt x="7100" y="4324"/>
                </a:lnTo>
                <a:close/>
                <a:moveTo>
                  <a:pt x="7151" y="4324"/>
                </a:moveTo>
                <a:lnTo>
                  <a:pt x="7678" y="2880"/>
                </a:lnTo>
                <a:lnTo>
                  <a:pt x="7678" y="2871"/>
                </a:lnTo>
                <a:lnTo>
                  <a:pt x="7148" y="4324"/>
                </a:lnTo>
                <a:lnTo>
                  <a:pt x="7151" y="4324"/>
                </a:lnTo>
                <a:close/>
                <a:moveTo>
                  <a:pt x="7203" y="4324"/>
                </a:moveTo>
                <a:lnTo>
                  <a:pt x="7678" y="3020"/>
                </a:lnTo>
                <a:lnTo>
                  <a:pt x="7678" y="3011"/>
                </a:lnTo>
                <a:lnTo>
                  <a:pt x="7199" y="4324"/>
                </a:lnTo>
                <a:lnTo>
                  <a:pt x="7203" y="4324"/>
                </a:lnTo>
                <a:close/>
                <a:moveTo>
                  <a:pt x="7254" y="4324"/>
                </a:moveTo>
                <a:lnTo>
                  <a:pt x="7678" y="3160"/>
                </a:lnTo>
                <a:lnTo>
                  <a:pt x="7678" y="3151"/>
                </a:lnTo>
                <a:lnTo>
                  <a:pt x="7250" y="4324"/>
                </a:lnTo>
                <a:lnTo>
                  <a:pt x="7254" y="4324"/>
                </a:lnTo>
                <a:close/>
                <a:moveTo>
                  <a:pt x="7305" y="4324"/>
                </a:moveTo>
                <a:lnTo>
                  <a:pt x="7678" y="3300"/>
                </a:lnTo>
                <a:lnTo>
                  <a:pt x="7678" y="3291"/>
                </a:lnTo>
                <a:lnTo>
                  <a:pt x="7301" y="4324"/>
                </a:lnTo>
                <a:lnTo>
                  <a:pt x="7305" y="4324"/>
                </a:lnTo>
                <a:close/>
                <a:moveTo>
                  <a:pt x="7356" y="4324"/>
                </a:moveTo>
                <a:lnTo>
                  <a:pt x="7678" y="3440"/>
                </a:lnTo>
                <a:lnTo>
                  <a:pt x="7678" y="3431"/>
                </a:lnTo>
                <a:lnTo>
                  <a:pt x="7352" y="4324"/>
                </a:lnTo>
                <a:lnTo>
                  <a:pt x="7356" y="4324"/>
                </a:lnTo>
                <a:close/>
                <a:moveTo>
                  <a:pt x="7407" y="4324"/>
                </a:moveTo>
                <a:lnTo>
                  <a:pt x="7678" y="3580"/>
                </a:lnTo>
                <a:lnTo>
                  <a:pt x="7678" y="3571"/>
                </a:lnTo>
                <a:lnTo>
                  <a:pt x="7403" y="4324"/>
                </a:lnTo>
                <a:lnTo>
                  <a:pt x="7407" y="4324"/>
                </a:lnTo>
                <a:close/>
                <a:moveTo>
                  <a:pt x="7458" y="4324"/>
                </a:moveTo>
                <a:lnTo>
                  <a:pt x="7678" y="3720"/>
                </a:lnTo>
                <a:lnTo>
                  <a:pt x="7678" y="3711"/>
                </a:lnTo>
                <a:lnTo>
                  <a:pt x="7455" y="4324"/>
                </a:lnTo>
                <a:lnTo>
                  <a:pt x="7458" y="4324"/>
                </a:lnTo>
                <a:close/>
                <a:moveTo>
                  <a:pt x="7509" y="4324"/>
                </a:moveTo>
                <a:lnTo>
                  <a:pt x="7678" y="3861"/>
                </a:lnTo>
                <a:lnTo>
                  <a:pt x="7678" y="3852"/>
                </a:lnTo>
                <a:lnTo>
                  <a:pt x="7506" y="4324"/>
                </a:lnTo>
                <a:lnTo>
                  <a:pt x="7509" y="4324"/>
                </a:lnTo>
                <a:close/>
                <a:moveTo>
                  <a:pt x="7560" y="4324"/>
                </a:moveTo>
                <a:lnTo>
                  <a:pt x="7678" y="4001"/>
                </a:lnTo>
                <a:lnTo>
                  <a:pt x="7678" y="3992"/>
                </a:lnTo>
                <a:lnTo>
                  <a:pt x="7557" y="4324"/>
                </a:lnTo>
                <a:lnTo>
                  <a:pt x="7560" y="4324"/>
                </a:lnTo>
                <a:close/>
                <a:moveTo>
                  <a:pt x="7611" y="4324"/>
                </a:moveTo>
                <a:lnTo>
                  <a:pt x="7678" y="4141"/>
                </a:lnTo>
                <a:lnTo>
                  <a:pt x="7678" y="4132"/>
                </a:lnTo>
                <a:lnTo>
                  <a:pt x="7608" y="4324"/>
                </a:lnTo>
                <a:lnTo>
                  <a:pt x="7611" y="4324"/>
                </a:lnTo>
                <a:close/>
                <a:moveTo>
                  <a:pt x="7662" y="4324"/>
                </a:moveTo>
                <a:lnTo>
                  <a:pt x="7678" y="4281"/>
                </a:lnTo>
                <a:lnTo>
                  <a:pt x="7678" y="4272"/>
                </a:lnTo>
                <a:lnTo>
                  <a:pt x="7659" y="4324"/>
                </a:lnTo>
                <a:lnTo>
                  <a:pt x="7662" y="4324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3FCBB03-4949-2C46-A84A-83F9A2BB5BA1}"/>
              </a:ext>
            </a:extLst>
          </p:cNvPr>
          <p:cNvCxnSpPr>
            <a:cxnSpLocks/>
          </p:cNvCxnSpPr>
          <p:nvPr/>
        </p:nvCxnSpPr>
        <p:spPr>
          <a:xfrm flipH="1">
            <a:off x="11292043" y="6457730"/>
            <a:ext cx="51773" cy="15464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60EB8D34-3909-B447-8C83-8FBF30B02D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3405" y="1981199"/>
            <a:ext cx="10716095" cy="3154680"/>
          </a:xfrm>
          <a:prstGeom prst="rect">
            <a:avLst/>
          </a:prstGeom>
        </p:spPr>
        <p:txBody>
          <a:bodyPr lIns="0" rIns="0" anchor="ctr" anchorCtr="0"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7200" b="1" i="0" kern="1200" spc="-150" dirty="0">
                <a:solidFill>
                  <a:schemeClr val="accent1"/>
                </a:solidFill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Master transition slide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D99463-836C-4C4D-9DC8-066C3843B0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227" y="6308513"/>
            <a:ext cx="2889504" cy="406332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01F139A-C6F5-4C73-B1CD-93C4586C3F45}"/>
              </a:ext>
            </a:extLst>
          </p:cNvPr>
          <p:cNvCxnSpPr>
            <a:cxnSpLocks/>
          </p:cNvCxnSpPr>
          <p:nvPr userDrawn="1"/>
        </p:nvCxnSpPr>
        <p:spPr>
          <a:xfrm flipH="1">
            <a:off x="11292043" y="6457730"/>
            <a:ext cx="51773" cy="15464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922230AA-6934-48A5-A493-7F22BD65B5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0227" y="6308513"/>
            <a:ext cx="2889504" cy="40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8242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ty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2DDFDE7-375F-314B-9A1C-60025A97E48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1" y="484188"/>
            <a:ext cx="5676900" cy="49688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1" i="1" spc="-150">
                <a:solidFill>
                  <a:schemeClr val="accent1"/>
                </a:solidFill>
                <a:latin typeface="Book Antiqua" panose="0204060205030503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Slide Subject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F243AB2A-F8AB-AC4B-9628-BB82EEC8D8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6752" y="6494870"/>
            <a:ext cx="486149" cy="30280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400" b="1" i="0">
                <a:solidFill>
                  <a:schemeClr val="accent1"/>
                </a:solidFill>
                <a:latin typeface="Book Antiqua" panose="02040602050305030304" pitchFamily="18" charset="0"/>
              </a:defRPr>
            </a:lvl1pPr>
          </a:lstStyle>
          <a:p>
            <a:fld id="{2DA5447E-0822-1949-A150-34FFF811F1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953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with Bullet Col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60F1F-8420-7245-B2FF-0C37EE8D055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0976" y="2599000"/>
            <a:ext cx="10287000" cy="315410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SzPct val="100000"/>
              <a:defRPr sz="2400">
                <a:latin typeface="Book Antiqua" panose="02040602050305030304" pitchFamily="18" charset="0"/>
              </a:defRPr>
            </a:lvl1pPr>
            <a:lvl2pPr marL="685800" indent="-228600">
              <a:buClr>
                <a:schemeClr val="accent2"/>
              </a:buClr>
              <a:buSzPct val="80000"/>
              <a:buFont typeface="Airborne" panose="02000000000000000000" pitchFamily="2" charset="0"/>
              <a:buChar char="&gt;"/>
              <a:defRPr sz="2000">
                <a:latin typeface="Book Antiqua" panose="02040602050305030304" pitchFamily="18" charset="0"/>
              </a:defRPr>
            </a:lvl2pPr>
            <a:lvl3pPr marL="1143000" indent="-228600">
              <a:buClr>
                <a:schemeClr val="accent1"/>
              </a:buClr>
              <a:buSzPct val="60000"/>
              <a:buFont typeface="Courier New" panose="02070309020205020404" pitchFamily="49" charset="0"/>
              <a:buChar char="o"/>
              <a:defRPr sz="1800">
                <a:latin typeface="Book Antiqua" panose="02040602050305030304" pitchFamily="18" charset="0"/>
              </a:defRPr>
            </a:lvl3pPr>
            <a:lvl4pPr marL="1600200" indent="-228600">
              <a:buClr>
                <a:schemeClr val="accent2"/>
              </a:buClr>
              <a:buSzPct val="102000"/>
              <a:buFont typeface="BoomerSerif Book" panose="02000505000000020004" pitchFamily="2" charset="0"/>
              <a:buChar char="−"/>
              <a:defRPr sz="1600">
                <a:latin typeface="Book Antiqua" panose="02040602050305030304" pitchFamily="18" charset="0"/>
              </a:defRPr>
            </a:lvl4pPr>
            <a:lvl5pPr>
              <a:buClr>
                <a:schemeClr val="accent1"/>
              </a:buClr>
              <a:defRPr sz="1600"/>
            </a:lvl5pPr>
          </a:lstStyle>
          <a:p>
            <a:r>
              <a:rPr lang="en-US" altLang="en-US" dirty="0"/>
              <a:t>First level of information</a:t>
            </a:r>
          </a:p>
          <a:p>
            <a:pPr lvl="1"/>
            <a:r>
              <a:rPr lang="en-US" altLang="en-US" dirty="0"/>
              <a:t>Second level of information</a:t>
            </a:r>
          </a:p>
          <a:p>
            <a:pPr lvl="2"/>
            <a:r>
              <a:rPr lang="en-US" dirty="0"/>
              <a:t>Third level of information</a:t>
            </a:r>
          </a:p>
          <a:p>
            <a:pPr lvl="3"/>
            <a:r>
              <a:rPr lang="en-US" dirty="0"/>
              <a:t>Fourth level of information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81A84B0-A5FA-E24E-8EA6-2E5D973194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0976" y="1417320"/>
            <a:ext cx="10287000" cy="5669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i="0" kern="1200" spc="-150" dirty="0">
                <a:solidFill>
                  <a:schemeClr val="accent1"/>
                </a:solidFill>
                <a:latin typeface="Book Antiqua" panose="02040602050305030304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Slide header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70F6EC1-3445-BE46-BE39-80B2EDCC0EA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0976" y="2019102"/>
            <a:ext cx="10287000" cy="568323"/>
          </a:xfrm>
          <a:prstGeom prst="rect">
            <a:avLst/>
          </a:prstGeom>
        </p:spPr>
        <p:txBody>
          <a:bodyPr tIns="0"/>
          <a:lstStyle>
            <a:lvl1pPr marL="0" marR="0" indent="0" algn="l" defTabSz="914400" rtl="0" eaLnBrk="1" fontAlgn="auto" latinLnBrk="0" hangingPunct="1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i="1" spc="-150">
                <a:solidFill>
                  <a:schemeClr val="accent1"/>
                </a:solidFill>
                <a:latin typeface="Book Antiqua" panose="0204060205030503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7A318342-83FF-614F-9507-07719F0181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1" y="484188"/>
            <a:ext cx="5676900" cy="49688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1" i="1" spc="-150">
                <a:solidFill>
                  <a:schemeClr val="accent1"/>
                </a:solidFill>
                <a:latin typeface="Book Antiqua" panose="0204060205030503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Slide Subject</a:t>
            </a:r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66793CDC-8D41-324C-94B0-079D1F3A6C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6752" y="6494870"/>
            <a:ext cx="486149" cy="30280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400" b="1" i="0">
                <a:solidFill>
                  <a:schemeClr val="accent1"/>
                </a:solidFill>
                <a:latin typeface="Book Antiqua" panose="02040602050305030304" pitchFamily="18" charset="0"/>
              </a:defRPr>
            </a:lvl1pPr>
          </a:lstStyle>
          <a:p>
            <a:fld id="{2DA5447E-0822-1949-A150-34FFF811F1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419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60F1F-8420-7245-B2FF-0C37EE8D055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0976" y="2599000"/>
            <a:ext cx="6058445" cy="319991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SzPct val="100000"/>
              <a:defRPr sz="2400">
                <a:latin typeface="Book Antiqua" panose="02040602050305030304" pitchFamily="18" charset="0"/>
              </a:defRPr>
            </a:lvl1pPr>
            <a:lvl2pPr marL="685800" indent="-228600">
              <a:buClr>
                <a:schemeClr val="accent2"/>
              </a:buClr>
              <a:buSzPct val="80000"/>
              <a:buFont typeface="Airborne" panose="02000000000000000000" pitchFamily="2" charset="0"/>
              <a:buChar char="&gt;"/>
              <a:defRPr sz="2000">
                <a:latin typeface="Book Antiqua" panose="02040602050305030304" pitchFamily="18" charset="0"/>
              </a:defRPr>
            </a:lvl2pPr>
            <a:lvl3pPr marL="1143000" indent="-228600">
              <a:buClr>
                <a:schemeClr val="accent1"/>
              </a:buClr>
              <a:buSzPct val="60000"/>
              <a:buFont typeface="Courier New" panose="02070309020205020404" pitchFamily="49" charset="0"/>
              <a:buChar char="o"/>
              <a:defRPr sz="1800">
                <a:latin typeface="Book Antiqua" panose="02040602050305030304" pitchFamily="18" charset="0"/>
              </a:defRPr>
            </a:lvl3pPr>
            <a:lvl4pPr marL="1600200" indent="-228600">
              <a:buClr>
                <a:schemeClr val="accent2"/>
              </a:buClr>
              <a:buSzPct val="102000"/>
              <a:buFont typeface="BoomerSerif Book" panose="02000505000000020004" pitchFamily="2" charset="0"/>
              <a:buChar char="−"/>
              <a:defRPr sz="1600">
                <a:latin typeface="Book Antiqua" panose="02040602050305030304" pitchFamily="18" charset="0"/>
              </a:defRPr>
            </a:lvl4pPr>
            <a:lvl5pPr>
              <a:buClr>
                <a:schemeClr val="accent1"/>
              </a:buClr>
              <a:defRPr sz="1600"/>
            </a:lvl5pPr>
          </a:lstStyle>
          <a:p>
            <a:pPr lvl="0"/>
            <a:r>
              <a:rPr lang="en-US" dirty="0"/>
              <a:t>First level of information</a:t>
            </a:r>
          </a:p>
          <a:p>
            <a:pPr lvl="1"/>
            <a:r>
              <a:rPr lang="en-US" dirty="0"/>
              <a:t>Second level of information</a:t>
            </a:r>
          </a:p>
          <a:p>
            <a:pPr lvl="2"/>
            <a:r>
              <a:rPr lang="en-US" dirty="0"/>
              <a:t>Third level of information</a:t>
            </a:r>
          </a:p>
          <a:p>
            <a:pPr lvl="3"/>
            <a:r>
              <a:rPr lang="en-US" dirty="0"/>
              <a:t>Fourth level of information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81A84B0-A5FA-E24E-8EA6-2E5D973194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0976" y="1417320"/>
            <a:ext cx="10287000" cy="5669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i="0" kern="1200" spc="-150" dirty="0">
                <a:solidFill>
                  <a:schemeClr val="accent1"/>
                </a:solidFill>
                <a:latin typeface="Book Antiqua" panose="02040602050305030304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Slide header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70F6EC1-3445-BE46-BE39-80B2EDCC0EA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0976" y="2019102"/>
            <a:ext cx="10287000" cy="568323"/>
          </a:xfrm>
          <a:prstGeom prst="rect">
            <a:avLst/>
          </a:prstGeom>
        </p:spPr>
        <p:txBody>
          <a:bodyPr tIns="0"/>
          <a:lstStyle>
            <a:lvl1pPr marL="0" marR="0" indent="0" algn="l" defTabSz="914400" rtl="0" eaLnBrk="1" fontAlgn="auto" latinLnBrk="0" hangingPunct="1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i="1" spc="-150">
                <a:solidFill>
                  <a:schemeClr val="accent1"/>
                </a:solidFill>
                <a:latin typeface="Book Antiqua" panose="0204060205030503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C79799D-58D1-4E48-9F48-17EB18722F8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467600" y="2599000"/>
            <a:ext cx="3771900" cy="3200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Book Antiqua" panose="02040602050305030304" pitchFamily="18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E825A58-495F-1541-9B26-87B979A1FA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1" y="484188"/>
            <a:ext cx="5676900" cy="49688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1" i="1" spc="-150">
                <a:solidFill>
                  <a:schemeClr val="accent1"/>
                </a:solidFill>
                <a:latin typeface="Book Antiqua" panose="0204060205030503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Slide Subject</a:t>
            </a:r>
          </a:p>
        </p:txBody>
      </p:sp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id="{C10D92C5-32EF-4449-8302-C82BD54BD8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6752" y="6494870"/>
            <a:ext cx="486149" cy="30280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400" b="1" i="0">
                <a:solidFill>
                  <a:schemeClr val="accent1"/>
                </a:solidFill>
                <a:latin typeface="Book Antiqua" panose="02040602050305030304" pitchFamily="18" charset="0"/>
              </a:defRPr>
            </a:lvl1pPr>
          </a:lstStyle>
          <a:p>
            <a:fld id="{2DA5447E-0822-1949-A150-34FFF811F1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449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60F1F-8420-7245-B2FF-0C37EE8D055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0976" y="2599000"/>
            <a:ext cx="6058445" cy="319991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SzPct val="100000"/>
              <a:defRPr sz="2400">
                <a:latin typeface="Book Antiqua" panose="02040602050305030304" pitchFamily="18" charset="0"/>
              </a:defRPr>
            </a:lvl1pPr>
            <a:lvl2pPr marL="685800" indent="-228600">
              <a:buClr>
                <a:schemeClr val="accent2"/>
              </a:buClr>
              <a:buSzPct val="80000"/>
              <a:buFont typeface="Airborne" panose="02000000000000000000" pitchFamily="2" charset="0"/>
              <a:buChar char="&gt;"/>
              <a:defRPr sz="2000">
                <a:latin typeface="Book Antiqua" panose="02040602050305030304" pitchFamily="18" charset="0"/>
              </a:defRPr>
            </a:lvl2pPr>
            <a:lvl3pPr marL="1143000" indent="-228600">
              <a:buClr>
                <a:schemeClr val="accent1"/>
              </a:buClr>
              <a:buSzPct val="60000"/>
              <a:buFont typeface="Courier New" panose="02070309020205020404" pitchFamily="49" charset="0"/>
              <a:buChar char="o"/>
              <a:defRPr sz="1800">
                <a:latin typeface="Book Antiqua" panose="02040602050305030304" pitchFamily="18" charset="0"/>
              </a:defRPr>
            </a:lvl3pPr>
            <a:lvl4pPr marL="1600200" indent="-228600">
              <a:buClr>
                <a:schemeClr val="accent2"/>
              </a:buClr>
              <a:buSzPct val="102000"/>
              <a:buFont typeface="BoomerSerif Book" panose="02000505000000020004" pitchFamily="2" charset="0"/>
              <a:buChar char="−"/>
              <a:defRPr sz="1600">
                <a:latin typeface="Book Antiqua" panose="02040602050305030304" pitchFamily="18" charset="0"/>
              </a:defRPr>
            </a:lvl4pPr>
            <a:lvl5pPr>
              <a:buClr>
                <a:schemeClr val="accent1"/>
              </a:buClr>
              <a:defRPr sz="1600"/>
            </a:lvl5pPr>
          </a:lstStyle>
          <a:p>
            <a:pPr lvl="0"/>
            <a:r>
              <a:rPr lang="en-US" dirty="0"/>
              <a:t>First level of information</a:t>
            </a:r>
          </a:p>
          <a:p>
            <a:pPr lvl="1"/>
            <a:r>
              <a:rPr lang="en-US" dirty="0"/>
              <a:t>Second level of information</a:t>
            </a:r>
          </a:p>
          <a:p>
            <a:pPr lvl="2"/>
            <a:r>
              <a:rPr lang="en-US" dirty="0"/>
              <a:t>Third level of information</a:t>
            </a:r>
          </a:p>
          <a:p>
            <a:pPr lvl="3"/>
            <a:r>
              <a:rPr lang="en-US" dirty="0"/>
              <a:t>Fourth level of information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81A84B0-A5FA-E24E-8EA6-2E5D973194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0976" y="1417320"/>
            <a:ext cx="10287000" cy="5669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i="0" kern="1200" spc="-150" dirty="0">
                <a:solidFill>
                  <a:schemeClr val="accent1"/>
                </a:solidFill>
                <a:latin typeface="Book Antiqua" panose="02040602050305030304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Slide header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70F6EC1-3445-BE46-BE39-80B2EDCC0EA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0976" y="2019102"/>
            <a:ext cx="10287000" cy="568323"/>
          </a:xfrm>
          <a:prstGeom prst="rect">
            <a:avLst/>
          </a:prstGeom>
        </p:spPr>
        <p:txBody>
          <a:bodyPr tIns="0"/>
          <a:lstStyle>
            <a:lvl1pPr marL="0" marR="0" indent="0" algn="l" defTabSz="914400" rtl="0" eaLnBrk="1" fontAlgn="auto" latinLnBrk="0" hangingPunct="1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i="1" spc="-150">
                <a:solidFill>
                  <a:schemeClr val="accent1"/>
                </a:solidFill>
                <a:latin typeface="Book Antiqua" panose="0204060205030503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2D9B7376-5B45-8545-A711-F1B84186DE7E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7467600" y="2599000"/>
            <a:ext cx="3771900" cy="3200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Book Antiqua" panose="02040602050305030304" pitchFamily="18" charset="0"/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8E79E1B-D091-DE4C-85F3-EED50810B8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1" y="484188"/>
            <a:ext cx="5676900" cy="49688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1" i="1" spc="-150">
                <a:solidFill>
                  <a:schemeClr val="accent1"/>
                </a:solidFill>
                <a:latin typeface="Book Antiqua" panose="0204060205030503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Slide Subject</a:t>
            </a:r>
          </a:p>
        </p:txBody>
      </p:sp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id="{3DB7460E-84CA-344B-84DB-0F840F68A9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6752" y="6494870"/>
            <a:ext cx="486149" cy="30280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400" b="1" i="0">
                <a:solidFill>
                  <a:schemeClr val="accent1"/>
                </a:solidFill>
                <a:latin typeface="Book Antiqua" panose="02040602050305030304" pitchFamily="18" charset="0"/>
              </a:defRPr>
            </a:lvl1pPr>
          </a:lstStyle>
          <a:p>
            <a:fld id="{2DA5447E-0822-1949-A150-34FFF811F1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695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722F4D4F-8837-6E4B-9002-C2A5B2A2A195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7467600" y="2587625"/>
            <a:ext cx="3770313" cy="3211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60F1F-8420-7245-B2FF-0C37EE8D055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0976" y="2599000"/>
            <a:ext cx="6058445" cy="319991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SzPct val="100000"/>
              <a:defRPr sz="2400">
                <a:latin typeface="Book Antiqua" panose="02040602050305030304" pitchFamily="18" charset="0"/>
              </a:defRPr>
            </a:lvl1pPr>
            <a:lvl2pPr marL="685800" indent="-228600">
              <a:buClr>
                <a:schemeClr val="accent2"/>
              </a:buClr>
              <a:buSzPct val="80000"/>
              <a:buFont typeface="Airborne" panose="02000000000000000000" pitchFamily="2" charset="0"/>
              <a:buChar char="&gt;"/>
              <a:defRPr sz="2000">
                <a:latin typeface="Book Antiqua" panose="02040602050305030304" pitchFamily="18" charset="0"/>
              </a:defRPr>
            </a:lvl2pPr>
            <a:lvl3pPr marL="1143000" indent="-228600">
              <a:buClr>
                <a:schemeClr val="accent1"/>
              </a:buClr>
              <a:buSzPct val="60000"/>
              <a:buFont typeface="Courier New" panose="02070309020205020404" pitchFamily="49" charset="0"/>
              <a:buChar char="o"/>
              <a:defRPr sz="1800">
                <a:latin typeface="Book Antiqua" panose="02040602050305030304" pitchFamily="18" charset="0"/>
              </a:defRPr>
            </a:lvl3pPr>
            <a:lvl4pPr marL="1600200" indent="-228600">
              <a:buClr>
                <a:schemeClr val="accent2"/>
              </a:buClr>
              <a:buSzPct val="102000"/>
              <a:buFont typeface="BoomerSerif Book" panose="02000505000000020004" pitchFamily="2" charset="0"/>
              <a:buChar char="−"/>
              <a:defRPr sz="1600">
                <a:latin typeface="Book Antiqua" panose="02040602050305030304" pitchFamily="18" charset="0"/>
              </a:defRPr>
            </a:lvl4pPr>
            <a:lvl5pPr>
              <a:buClr>
                <a:schemeClr val="accent1"/>
              </a:buClr>
              <a:defRPr sz="1600"/>
            </a:lvl5pPr>
          </a:lstStyle>
          <a:p>
            <a:pPr lvl="0"/>
            <a:r>
              <a:rPr lang="en-US" dirty="0"/>
              <a:t>First level of information</a:t>
            </a:r>
          </a:p>
          <a:p>
            <a:pPr lvl="1"/>
            <a:r>
              <a:rPr lang="en-US" dirty="0"/>
              <a:t>Second level of information</a:t>
            </a:r>
          </a:p>
          <a:p>
            <a:pPr lvl="2"/>
            <a:r>
              <a:rPr lang="en-US" dirty="0"/>
              <a:t>Third level of information</a:t>
            </a:r>
          </a:p>
          <a:p>
            <a:pPr lvl="3"/>
            <a:r>
              <a:rPr lang="en-US" dirty="0"/>
              <a:t>Fourth level of information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81A84B0-A5FA-E24E-8EA6-2E5D973194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0976" y="1417320"/>
            <a:ext cx="10287000" cy="5669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i="0" kern="1200" spc="-150" dirty="0">
                <a:solidFill>
                  <a:schemeClr val="accent1"/>
                </a:solidFill>
                <a:latin typeface="Book Antiqua" panose="02040602050305030304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Slide header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70F6EC1-3445-BE46-BE39-80B2EDCC0EA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0976" y="2019102"/>
            <a:ext cx="10287000" cy="568323"/>
          </a:xfrm>
          <a:prstGeom prst="rect">
            <a:avLst/>
          </a:prstGeom>
        </p:spPr>
        <p:txBody>
          <a:bodyPr tIns="0"/>
          <a:lstStyle>
            <a:lvl1pPr marL="0" marR="0" indent="0" algn="l" defTabSz="914400" rtl="0" eaLnBrk="1" fontAlgn="auto" latinLnBrk="0" hangingPunct="1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i="1" spc="-150">
                <a:solidFill>
                  <a:schemeClr val="accent1"/>
                </a:solidFill>
                <a:latin typeface="Book Antiqua" panose="0204060205030503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8E79E1B-D091-DE4C-85F3-EED50810B8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1" y="484188"/>
            <a:ext cx="5676900" cy="49688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1" i="1" spc="-150">
                <a:solidFill>
                  <a:schemeClr val="accent1"/>
                </a:solidFill>
                <a:latin typeface="Book Antiqua" panose="0204060205030503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Slide Subject</a:t>
            </a:r>
          </a:p>
        </p:txBody>
      </p:sp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id="{C8A0EF7B-E69F-834F-9EA7-F61834B5E4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6752" y="6494870"/>
            <a:ext cx="486149" cy="30280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400" b="1" i="0">
                <a:solidFill>
                  <a:schemeClr val="accent1"/>
                </a:solidFill>
                <a:latin typeface="Book Antiqua" panose="02040602050305030304" pitchFamily="18" charset="0"/>
              </a:defRPr>
            </a:lvl1pPr>
          </a:lstStyle>
          <a:p>
            <a:fld id="{2DA5447E-0822-1949-A150-34FFF811F1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231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743B8-45B4-FA4D-A086-439A61E763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0976" y="1417320"/>
            <a:ext cx="10287000" cy="5669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i="0" kern="1200" spc="-150" dirty="0">
                <a:solidFill>
                  <a:schemeClr val="accent1"/>
                </a:solidFill>
                <a:latin typeface="Book Antiqua" panose="02040602050305030304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Slide header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2383ABE-C060-664E-8980-3D13A46D8E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1" y="484188"/>
            <a:ext cx="5676900" cy="49688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1" i="1" spc="-150">
                <a:solidFill>
                  <a:schemeClr val="accent1"/>
                </a:solidFill>
                <a:latin typeface="Book Antiqua" panose="0204060205030503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Slide Subject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24FA213-F778-4BB4-B910-56F96A38962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0976" y="2599000"/>
            <a:ext cx="5029200" cy="319991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SzPct val="100000"/>
              <a:defRPr sz="2400">
                <a:latin typeface="Book Antiqua" panose="02040602050305030304" pitchFamily="18" charset="0"/>
              </a:defRPr>
            </a:lvl1pPr>
            <a:lvl2pPr marL="685800" indent="-228600">
              <a:buClr>
                <a:schemeClr val="accent2"/>
              </a:buClr>
              <a:buSzPct val="80000"/>
              <a:buFont typeface="Airborne" panose="02000000000000000000" pitchFamily="2" charset="0"/>
              <a:buChar char="&gt;"/>
              <a:defRPr sz="2000">
                <a:latin typeface="Book Antiqua" panose="02040602050305030304" pitchFamily="18" charset="0"/>
              </a:defRPr>
            </a:lvl2pPr>
            <a:lvl3pPr marL="1143000" indent="-228600">
              <a:buClr>
                <a:schemeClr val="accent1"/>
              </a:buClr>
              <a:buSzPct val="60000"/>
              <a:buFont typeface="Courier New" panose="02070309020205020404" pitchFamily="49" charset="0"/>
              <a:buChar char="o"/>
              <a:defRPr sz="1800">
                <a:latin typeface="Book Antiqua" panose="02040602050305030304" pitchFamily="18" charset="0"/>
              </a:defRPr>
            </a:lvl3pPr>
            <a:lvl4pPr marL="1600200" indent="-228600">
              <a:buClr>
                <a:schemeClr val="accent2"/>
              </a:buClr>
              <a:buSzPct val="102000"/>
              <a:buFont typeface="BoomerSerif Book" panose="02000505000000020004" pitchFamily="2" charset="0"/>
              <a:buChar char="−"/>
              <a:defRPr sz="1600">
                <a:latin typeface="Book Antiqua" panose="02040602050305030304" pitchFamily="18" charset="0"/>
              </a:defRPr>
            </a:lvl4pPr>
            <a:lvl5pPr>
              <a:buClr>
                <a:schemeClr val="accent1"/>
              </a:buClr>
              <a:defRPr sz="1600"/>
            </a:lvl5pPr>
          </a:lstStyle>
          <a:p>
            <a:pPr lvl="0"/>
            <a:r>
              <a:rPr lang="en-US" dirty="0"/>
              <a:t>First level of information</a:t>
            </a:r>
          </a:p>
          <a:p>
            <a:pPr lvl="1"/>
            <a:r>
              <a:rPr lang="en-US" dirty="0"/>
              <a:t>Second level of information</a:t>
            </a:r>
          </a:p>
          <a:p>
            <a:pPr lvl="2"/>
            <a:r>
              <a:rPr lang="en-US" dirty="0"/>
              <a:t>Third level of information</a:t>
            </a:r>
          </a:p>
          <a:p>
            <a:pPr lvl="3"/>
            <a:r>
              <a:rPr lang="en-US" dirty="0"/>
              <a:t>Fourth level of information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08B0F558-0D32-4E8E-A228-AABD4F16D9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0976" y="2019102"/>
            <a:ext cx="5029200" cy="568323"/>
          </a:xfrm>
          <a:prstGeom prst="rect">
            <a:avLst/>
          </a:prstGeom>
        </p:spPr>
        <p:txBody>
          <a:bodyPr tIns="0"/>
          <a:lstStyle>
            <a:lvl1pPr marL="0" marR="0" indent="0" algn="l" defTabSz="914400" rtl="0" eaLnBrk="1" fontAlgn="auto" latinLnBrk="0" hangingPunct="1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i="1" spc="-150">
                <a:solidFill>
                  <a:schemeClr val="accent1"/>
                </a:solidFill>
                <a:latin typeface="Book Antiqua" panose="0204060205030503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BABA5D4-38B1-411D-BDB3-6F775DB71014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208776" y="2599000"/>
            <a:ext cx="5029200" cy="319991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SzPct val="100000"/>
              <a:defRPr sz="2400">
                <a:latin typeface="Book Antiqua" panose="02040602050305030304" pitchFamily="18" charset="0"/>
              </a:defRPr>
            </a:lvl1pPr>
            <a:lvl2pPr marL="685800" indent="-228600">
              <a:buClr>
                <a:schemeClr val="accent2"/>
              </a:buClr>
              <a:buSzPct val="80000"/>
              <a:buFont typeface="Airborne" panose="02000000000000000000" pitchFamily="2" charset="0"/>
              <a:buChar char="&gt;"/>
              <a:defRPr sz="2000">
                <a:latin typeface="Book Antiqua" panose="02040602050305030304" pitchFamily="18" charset="0"/>
              </a:defRPr>
            </a:lvl2pPr>
            <a:lvl3pPr marL="1143000" indent="-228600">
              <a:buClr>
                <a:schemeClr val="accent1"/>
              </a:buClr>
              <a:buSzPct val="60000"/>
              <a:buFont typeface="Courier New" panose="02070309020205020404" pitchFamily="49" charset="0"/>
              <a:buChar char="o"/>
              <a:defRPr sz="1800">
                <a:latin typeface="Book Antiqua" panose="02040602050305030304" pitchFamily="18" charset="0"/>
              </a:defRPr>
            </a:lvl3pPr>
            <a:lvl4pPr marL="1600200" indent="-228600">
              <a:buClr>
                <a:schemeClr val="accent2"/>
              </a:buClr>
              <a:buSzPct val="102000"/>
              <a:buFont typeface="BoomerSerif Book" panose="02000505000000020004" pitchFamily="2" charset="0"/>
              <a:buChar char="−"/>
              <a:defRPr sz="1600">
                <a:latin typeface="Book Antiqua" panose="02040602050305030304" pitchFamily="18" charset="0"/>
              </a:defRPr>
            </a:lvl4pPr>
            <a:lvl5pPr>
              <a:buClr>
                <a:schemeClr val="accent1"/>
              </a:buClr>
              <a:defRPr sz="1600"/>
            </a:lvl5pPr>
          </a:lstStyle>
          <a:p>
            <a:pPr lvl="0"/>
            <a:r>
              <a:rPr lang="en-US" dirty="0"/>
              <a:t>First level of information</a:t>
            </a:r>
          </a:p>
          <a:p>
            <a:pPr lvl="1"/>
            <a:r>
              <a:rPr lang="en-US" dirty="0"/>
              <a:t>Second level of information</a:t>
            </a:r>
          </a:p>
          <a:p>
            <a:pPr lvl="2"/>
            <a:r>
              <a:rPr lang="en-US" dirty="0"/>
              <a:t>Third level of information</a:t>
            </a:r>
          </a:p>
          <a:p>
            <a:pPr lvl="3"/>
            <a:r>
              <a:rPr lang="en-US" dirty="0"/>
              <a:t>Fourth level of information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7324AEC5-842A-402E-ACDF-5482807D448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08776" y="2019102"/>
            <a:ext cx="5029200" cy="568323"/>
          </a:xfrm>
          <a:prstGeom prst="rect">
            <a:avLst/>
          </a:prstGeom>
        </p:spPr>
        <p:txBody>
          <a:bodyPr tIns="0"/>
          <a:lstStyle>
            <a:lvl1pPr marL="0" marR="0" indent="0" algn="l" defTabSz="914400" rtl="0" eaLnBrk="1" fontAlgn="auto" latinLnBrk="0" hangingPunct="1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i="1" spc="-150">
                <a:solidFill>
                  <a:schemeClr val="accent1"/>
                </a:solidFill>
                <a:latin typeface="Book Antiqua" panose="0204060205030503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18" name="Slide Number Placeholder 7">
            <a:extLst>
              <a:ext uri="{FF2B5EF4-FFF2-40B4-BE49-F238E27FC236}">
                <a16:creationId xmlns:a16="http://schemas.microsoft.com/office/drawing/2014/main" id="{80EF52E8-C327-4A1D-81C7-7F32E0873D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6752" y="6494870"/>
            <a:ext cx="486149" cy="30280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400" b="1" i="0">
                <a:solidFill>
                  <a:schemeClr val="accent1"/>
                </a:solidFill>
                <a:latin typeface="Book Antiqua" panose="02040602050305030304" pitchFamily="18" charset="0"/>
              </a:defRPr>
            </a:lvl1pPr>
          </a:lstStyle>
          <a:p>
            <a:fld id="{2DA5447E-0822-1949-A150-34FFF811F1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758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24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3EC9BF66-9E3A-6C40-8D6A-0552180E9D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/>
          <a:srcRect t="50976" b="1"/>
          <a:stretch/>
        </p:blipFill>
        <p:spPr>
          <a:xfrm>
            <a:off x="0" y="6418669"/>
            <a:ext cx="12192000" cy="439329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675F254-FB74-BD49-8D1A-3F46A50EDB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6750" y="6481332"/>
            <a:ext cx="486149" cy="30280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400" b="1" i="0">
                <a:solidFill>
                  <a:schemeClr val="accent1"/>
                </a:solidFill>
                <a:latin typeface="Book Antiqua" panose="02040602050305030304" pitchFamily="18" charset="0"/>
              </a:defRPr>
            </a:lvl1pPr>
          </a:lstStyle>
          <a:p>
            <a:fld id="{2DA5447E-0822-1949-A150-34FFF811F16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EF63427-4CF6-EF4D-8E87-1E33DB2D4ECE}"/>
              </a:ext>
            </a:extLst>
          </p:cNvPr>
          <p:cNvCxnSpPr>
            <a:cxnSpLocks/>
          </p:cNvCxnSpPr>
          <p:nvPr/>
        </p:nvCxnSpPr>
        <p:spPr>
          <a:xfrm>
            <a:off x="952500" y="983118"/>
            <a:ext cx="10820400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2F7A1C77-6603-471D-9E54-C966354820E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0319" y="452568"/>
            <a:ext cx="3840480" cy="54006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7AF4AF8-21B4-483F-BCBC-A57BC44CB185}"/>
              </a:ext>
            </a:extLst>
          </p:cNvPr>
          <p:cNvCxnSpPr>
            <a:cxnSpLocks/>
          </p:cNvCxnSpPr>
          <p:nvPr userDrawn="1"/>
        </p:nvCxnSpPr>
        <p:spPr>
          <a:xfrm>
            <a:off x="952500" y="983118"/>
            <a:ext cx="10820400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A1E16A90-877C-4362-AE12-9BD10D181973}"/>
              </a:ext>
            </a:extLst>
          </p:cNvPr>
          <p:cNvSpPr txBox="1">
            <a:spLocks/>
          </p:cNvSpPr>
          <p:nvPr userDrawn="1"/>
        </p:nvSpPr>
        <p:spPr>
          <a:xfrm>
            <a:off x="419100" y="6450173"/>
            <a:ext cx="9525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chemeClr val="accent1"/>
                </a:solidFill>
                <a:latin typeface="Book Antiqua" panose="020406020503050303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ncat.edu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525D741-6286-464B-B6EE-CC4032072DA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420319" y="452568"/>
            <a:ext cx="3840480" cy="54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083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4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1" orient="horz" pos="2160">
          <p15:clr>
            <a:srgbClr val="F26B43"/>
          </p15:clr>
        </p15:guide>
        <p15:guide id="12" pos="3840">
          <p15:clr>
            <a:srgbClr val="F26B43"/>
          </p15:clr>
        </p15:guide>
        <p15:guide id="13" pos="600">
          <p15:clr>
            <a:srgbClr val="F26B43"/>
          </p15:clr>
        </p15:guide>
        <p15:guide id="14" pos="7080">
          <p15:clr>
            <a:srgbClr val="F26B43"/>
          </p15:clr>
        </p15:guide>
        <p15:guide id="15" orient="horz" pos="888">
          <p15:clr>
            <a:srgbClr val="F26B43"/>
          </p15:clr>
        </p15:guide>
        <p15:guide id="16" orient="horz" pos="1248">
          <p15:clr>
            <a:srgbClr val="F26B43"/>
          </p15:clr>
        </p15:guide>
        <p15:guide id="17" orient="horz" pos="1608">
          <p15:clr>
            <a:srgbClr val="F26B43"/>
          </p15:clr>
        </p15:guide>
        <p15:guide id="18" orient="horz" pos="3624">
          <p15:clr>
            <a:srgbClr val="F26B43"/>
          </p15:clr>
        </p15:guide>
        <p15:guide id="19" pos="4416">
          <p15:clr>
            <a:srgbClr val="F26B43"/>
          </p15:clr>
        </p15:guide>
        <p15:guide id="20" pos="470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3EC9BF66-9E3A-6C40-8D6A-0552180E9D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/>
          <a:srcRect t="50976" b="1"/>
          <a:stretch/>
        </p:blipFill>
        <p:spPr>
          <a:xfrm>
            <a:off x="0" y="6418669"/>
            <a:ext cx="12192000" cy="439329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675F254-FB74-BD49-8D1A-3F46A50EDB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6750" y="6481332"/>
            <a:ext cx="486149" cy="30280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400" b="1" i="0">
                <a:solidFill>
                  <a:schemeClr val="accent1"/>
                </a:solidFill>
                <a:latin typeface="Book Antiqua" panose="02040602050305030304" pitchFamily="18" charset="0"/>
              </a:defRPr>
            </a:lvl1pPr>
          </a:lstStyle>
          <a:p>
            <a:fld id="{2DA5447E-0822-1949-A150-34FFF811F16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EF63427-4CF6-EF4D-8E87-1E33DB2D4ECE}"/>
              </a:ext>
            </a:extLst>
          </p:cNvPr>
          <p:cNvCxnSpPr>
            <a:cxnSpLocks/>
          </p:cNvCxnSpPr>
          <p:nvPr/>
        </p:nvCxnSpPr>
        <p:spPr>
          <a:xfrm>
            <a:off x="952500" y="983118"/>
            <a:ext cx="10820400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2F7A1C77-6603-471D-9E54-C966354820E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0319" y="452568"/>
            <a:ext cx="3840480" cy="54006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7AF4AF8-21B4-483F-BCBC-A57BC44CB185}"/>
              </a:ext>
            </a:extLst>
          </p:cNvPr>
          <p:cNvCxnSpPr>
            <a:cxnSpLocks/>
          </p:cNvCxnSpPr>
          <p:nvPr userDrawn="1"/>
        </p:nvCxnSpPr>
        <p:spPr>
          <a:xfrm>
            <a:off x="952500" y="983118"/>
            <a:ext cx="10820400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A1E16A90-877C-4362-AE12-9BD10D181973}"/>
              </a:ext>
            </a:extLst>
          </p:cNvPr>
          <p:cNvSpPr txBox="1">
            <a:spLocks/>
          </p:cNvSpPr>
          <p:nvPr userDrawn="1"/>
        </p:nvSpPr>
        <p:spPr>
          <a:xfrm>
            <a:off x="419100" y="6450173"/>
            <a:ext cx="9525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chemeClr val="accent1"/>
                </a:solidFill>
                <a:latin typeface="Book Antiqua" panose="020406020503050303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ncat.edu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525D741-6286-464B-B6EE-CC4032072DA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20319" y="452568"/>
            <a:ext cx="3840480" cy="54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410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1" orient="horz" pos="2160">
          <p15:clr>
            <a:srgbClr val="F26B43"/>
          </p15:clr>
        </p15:guide>
        <p15:guide id="12" pos="3840">
          <p15:clr>
            <a:srgbClr val="F26B43"/>
          </p15:clr>
        </p15:guide>
        <p15:guide id="13" pos="600">
          <p15:clr>
            <a:srgbClr val="F26B43"/>
          </p15:clr>
        </p15:guide>
        <p15:guide id="14" pos="7080">
          <p15:clr>
            <a:srgbClr val="F26B43"/>
          </p15:clr>
        </p15:guide>
        <p15:guide id="15" orient="horz" pos="888">
          <p15:clr>
            <a:srgbClr val="F26B43"/>
          </p15:clr>
        </p15:guide>
        <p15:guide id="16" orient="horz" pos="1248">
          <p15:clr>
            <a:srgbClr val="F26B43"/>
          </p15:clr>
        </p15:guide>
        <p15:guide id="17" orient="horz" pos="1608">
          <p15:clr>
            <a:srgbClr val="F26B43"/>
          </p15:clr>
        </p15:guide>
        <p15:guide id="18" orient="horz" pos="3624">
          <p15:clr>
            <a:srgbClr val="F26B43"/>
          </p15:clr>
        </p15:guide>
        <p15:guide id="19" pos="4416">
          <p15:clr>
            <a:srgbClr val="F26B43"/>
          </p15:clr>
        </p15:guide>
        <p15:guide id="20" pos="470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3EC9BF66-9E3A-6C40-8D6A-0552180E9D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/>
          <a:srcRect t="50976" b="1"/>
          <a:stretch/>
        </p:blipFill>
        <p:spPr>
          <a:xfrm>
            <a:off x="0" y="6418669"/>
            <a:ext cx="12192000" cy="439329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675F254-FB74-BD49-8D1A-3F46A50EDB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6750" y="6481332"/>
            <a:ext cx="486149" cy="30280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400" b="1" i="0">
                <a:solidFill>
                  <a:schemeClr val="accent1"/>
                </a:solidFill>
                <a:latin typeface="Book Antiqua" panose="02040602050305030304" pitchFamily="18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A5447E-0822-1949-A150-34FFF811F168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004684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4684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EF63427-4CF6-EF4D-8E87-1E33DB2D4ECE}"/>
              </a:ext>
            </a:extLst>
          </p:cNvPr>
          <p:cNvCxnSpPr>
            <a:cxnSpLocks/>
          </p:cNvCxnSpPr>
          <p:nvPr/>
        </p:nvCxnSpPr>
        <p:spPr>
          <a:xfrm>
            <a:off x="952500" y="983118"/>
            <a:ext cx="10820400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2F7A1C77-6603-471D-9E54-C966354820E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0319" y="452568"/>
            <a:ext cx="3840480" cy="54006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7AF4AF8-21B4-483F-BCBC-A57BC44CB185}"/>
              </a:ext>
            </a:extLst>
          </p:cNvPr>
          <p:cNvCxnSpPr>
            <a:cxnSpLocks/>
          </p:cNvCxnSpPr>
          <p:nvPr userDrawn="1"/>
        </p:nvCxnSpPr>
        <p:spPr>
          <a:xfrm>
            <a:off x="952500" y="983118"/>
            <a:ext cx="10820400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A1E16A90-877C-4362-AE12-9BD10D181973}"/>
              </a:ext>
            </a:extLst>
          </p:cNvPr>
          <p:cNvSpPr txBox="1">
            <a:spLocks/>
          </p:cNvSpPr>
          <p:nvPr userDrawn="1"/>
        </p:nvSpPr>
        <p:spPr>
          <a:xfrm>
            <a:off x="419100" y="6450173"/>
            <a:ext cx="9525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chemeClr val="accent1"/>
                </a:solidFill>
                <a:latin typeface="Book Antiqua" panose="020406020503050303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4684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ncat.edu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525D741-6286-464B-B6EE-CC4032072DA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420319" y="452568"/>
            <a:ext cx="3840480" cy="54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309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1" orient="horz" pos="2160">
          <p15:clr>
            <a:srgbClr val="F26B43"/>
          </p15:clr>
        </p15:guide>
        <p15:guide id="12" pos="3840">
          <p15:clr>
            <a:srgbClr val="F26B43"/>
          </p15:clr>
        </p15:guide>
        <p15:guide id="13" pos="600">
          <p15:clr>
            <a:srgbClr val="F26B43"/>
          </p15:clr>
        </p15:guide>
        <p15:guide id="14" pos="7080">
          <p15:clr>
            <a:srgbClr val="F26B43"/>
          </p15:clr>
        </p15:guide>
        <p15:guide id="15" orient="horz" pos="888">
          <p15:clr>
            <a:srgbClr val="F26B43"/>
          </p15:clr>
        </p15:guide>
        <p15:guide id="16" orient="horz" pos="1248">
          <p15:clr>
            <a:srgbClr val="F26B43"/>
          </p15:clr>
        </p15:guide>
        <p15:guide id="17" orient="horz" pos="1608">
          <p15:clr>
            <a:srgbClr val="F26B43"/>
          </p15:clr>
        </p15:guide>
        <p15:guide id="18" orient="horz" pos="3624">
          <p15:clr>
            <a:srgbClr val="F26B43"/>
          </p15:clr>
        </p15:guide>
        <p15:guide id="19" pos="4416">
          <p15:clr>
            <a:srgbClr val="F26B43"/>
          </p15:clr>
        </p15:guide>
        <p15:guide id="20" pos="470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A5447E-0822-1949-A150-34FFF811F168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004684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4684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689607249"/>
              </p:ext>
            </p:extLst>
          </p:nvPr>
        </p:nvGraphicFramePr>
        <p:xfrm>
          <a:off x="237497" y="2859032"/>
          <a:ext cx="11720041" cy="2924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8"/>
          <p:cNvSpPr/>
          <p:nvPr/>
        </p:nvSpPr>
        <p:spPr>
          <a:xfrm>
            <a:off x="1180674" y="1099113"/>
            <a:ext cx="91082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0" i="0" u="none" strike="noStrike" kern="1200" baseline="0">
                <a:solidFill>
                  <a:srgbClr val="4C4C4C">
                    <a:lumMod val="65000"/>
                    <a:lumOff val="35000"/>
                  </a:srgb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4684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t>College of Agriculture and Environmental Sciences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4684"/>
              </a:solidFill>
              <a:effectLst/>
              <a:uLnTx/>
              <a:uFillTx/>
              <a:latin typeface="Palatino Linotype" panose="020405020505050303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0" i="0" u="none" strike="noStrike" kern="1200" baseline="0">
                <a:solidFill>
                  <a:srgbClr val="4C4C4C">
                    <a:lumMod val="65000"/>
                    <a:lumOff val="35000"/>
                  </a:srgb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4684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t>Competitive Proposal Awards Trend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4684"/>
              </a:solidFill>
              <a:effectLst/>
              <a:uLnTx/>
              <a:uFillTx/>
              <a:latin typeface="Palatino Linotype" panose="020405020505050303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84583" y="5949488"/>
            <a:ext cx="7156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4684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t>FY 2018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65783" y="5949488"/>
            <a:ext cx="7156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4684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t>FY 2019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25820" y="5949488"/>
            <a:ext cx="7156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4684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t>FY 2020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90117" y="5978777"/>
            <a:ext cx="7156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4684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t>FY 2021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725205" y="5975334"/>
            <a:ext cx="7156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4684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t>FY 2022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058400" y="5926272"/>
            <a:ext cx="1820091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4684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t>July 22 – June 23</a:t>
            </a:r>
          </a:p>
        </p:txBody>
      </p:sp>
      <p:sp>
        <p:nvSpPr>
          <p:cNvPr id="19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5042263" y="484188"/>
            <a:ext cx="6730638" cy="496887"/>
          </a:xfrm>
        </p:spPr>
        <p:txBody>
          <a:bodyPr/>
          <a:lstStyle/>
          <a:p>
            <a:r>
              <a:rPr lang="en-US" sz="3200" dirty="0"/>
              <a:t>Awarded Proposals</a:t>
            </a:r>
          </a:p>
        </p:txBody>
      </p:sp>
    </p:spTree>
    <p:extLst>
      <p:ext uri="{BB962C8B-B14F-4D97-AF65-F5344CB8AC3E}">
        <p14:creationId xmlns:p14="http://schemas.microsoft.com/office/powerpoint/2010/main" val="2948010032"/>
      </p:ext>
    </p:extLst>
  </p:cSld>
  <p:clrMapOvr>
    <a:masterClrMapping/>
  </p:clrMapOvr>
</p:sld>
</file>

<file path=ppt/theme/theme1.xml><?xml version="1.0" encoding="utf-8"?>
<a:theme xmlns:a="http://schemas.openxmlformats.org/drawingml/2006/main" name="NCAT_Internal_V1">
  <a:themeElements>
    <a:clrScheme name="Custom 18">
      <a:dk1>
        <a:srgbClr val="4C4C4C"/>
      </a:dk1>
      <a:lt1>
        <a:srgbClr val="FFFFFF"/>
      </a:lt1>
      <a:dk2>
        <a:srgbClr val="44546A"/>
      </a:dk2>
      <a:lt2>
        <a:srgbClr val="C2C2C2"/>
      </a:lt2>
      <a:accent1>
        <a:srgbClr val="004684"/>
      </a:accent1>
      <a:accent2>
        <a:srgbClr val="FDB927"/>
      </a:accent2>
      <a:accent3>
        <a:srgbClr val="666666"/>
      </a:accent3>
      <a:accent4>
        <a:srgbClr val="FDB927"/>
      </a:accent4>
      <a:accent5>
        <a:srgbClr val="5B9BD5"/>
      </a:accent5>
      <a:accent6>
        <a:srgbClr val="70AD47"/>
      </a:accent6>
      <a:hlink>
        <a:srgbClr val="004683"/>
      </a:hlink>
      <a:folHlink>
        <a:srgbClr val="004683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NCAT_Internal" id="{D878A52E-B5C2-4D87-B609-BB644BDD8A0E}" vid="{20844186-CA95-40D6-AEF1-4D66699A3CAD}"/>
    </a:ext>
  </a:extLst>
</a:theme>
</file>

<file path=ppt/theme/theme2.xml><?xml version="1.0" encoding="utf-8"?>
<a:theme xmlns:a="http://schemas.openxmlformats.org/drawingml/2006/main" name="1_NCAT_Internal_V1">
  <a:themeElements>
    <a:clrScheme name="Custom 18">
      <a:dk1>
        <a:srgbClr val="4C4C4C"/>
      </a:dk1>
      <a:lt1>
        <a:srgbClr val="FFFFFF"/>
      </a:lt1>
      <a:dk2>
        <a:srgbClr val="44546A"/>
      </a:dk2>
      <a:lt2>
        <a:srgbClr val="C2C2C2"/>
      </a:lt2>
      <a:accent1>
        <a:srgbClr val="004684"/>
      </a:accent1>
      <a:accent2>
        <a:srgbClr val="FDB927"/>
      </a:accent2>
      <a:accent3>
        <a:srgbClr val="666666"/>
      </a:accent3>
      <a:accent4>
        <a:srgbClr val="FDB927"/>
      </a:accent4>
      <a:accent5>
        <a:srgbClr val="5B9BD5"/>
      </a:accent5>
      <a:accent6>
        <a:srgbClr val="70AD47"/>
      </a:accent6>
      <a:hlink>
        <a:srgbClr val="004683"/>
      </a:hlink>
      <a:folHlink>
        <a:srgbClr val="004683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NCAT_Internal" id="{D878A52E-B5C2-4D87-B609-BB644BDD8A0E}" vid="{20844186-CA95-40D6-AEF1-4D66699A3CAD}"/>
    </a:ext>
  </a:extLst>
</a:theme>
</file>

<file path=ppt/theme/theme3.xml><?xml version="1.0" encoding="utf-8"?>
<a:theme xmlns:a="http://schemas.openxmlformats.org/drawingml/2006/main" name="2_NCAT_Internal_V1">
  <a:themeElements>
    <a:clrScheme name="Custom 18">
      <a:dk1>
        <a:srgbClr val="4C4C4C"/>
      </a:dk1>
      <a:lt1>
        <a:srgbClr val="FFFFFF"/>
      </a:lt1>
      <a:dk2>
        <a:srgbClr val="44546A"/>
      </a:dk2>
      <a:lt2>
        <a:srgbClr val="C2C2C2"/>
      </a:lt2>
      <a:accent1>
        <a:srgbClr val="004684"/>
      </a:accent1>
      <a:accent2>
        <a:srgbClr val="FDB927"/>
      </a:accent2>
      <a:accent3>
        <a:srgbClr val="666666"/>
      </a:accent3>
      <a:accent4>
        <a:srgbClr val="FDB927"/>
      </a:accent4>
      <a:accent5>
        <a:srgbClr val="5B9BD5"/>
      </a:accent5>
      <a:accent6>
        <a:srgbClr val="70AD47"/>
      </a:accent6>
      <a:hlink>
        <a:srgbClr val="004683"/>
      </a:hlink>
      <a:folHlink>
        <a:srgbClr val="004683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NCAT_Internal" id="{D878A52E-B5C2-4D87-B609-BB644BDD8A0E}" vid="{20844186-CA95-40D6-AEF1-4D66699A3CA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e1b58be-b90f-4c74-8ddb-6551cf682238">
      <Terms xmlns="http://schemas.microsoft.com/office/infopath/2007/PartnerControls"/>
    </lcf76f155ced4ddcb4097134ff3c332f>
    <TaxCatchAll xmlns="d4c9b3b5-e025-4a8f-8c48-282528e0ce4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1C583C988AA748BC0EF566FCE824E6" ma:contentTypeVersion="18" ma:contentTypeDescription="Create a new document." ma:contentTypeScope="" ma:versionID="bd278d8cbfae19a8ab554b97957d7a5b">
  <xsd:schema xmlns:xsd="http://www.w3.org/2001/XMLSchema" xmlns:xs="http://www.w3.org/2001/XMLSchema" xmlns:p="http://schemas.microsoft.com/office/2006/metadata/properties" xmlns:ns2="1e1b58be-b90f-4c74-8ddb-6551cf682238" xmlns:ns3="d4c9b3b5-e025-4a8f-8c48-282528e0ce44" targetNamespace="http://schemas.microsoft.com/office/2006/metadata/properties" ma:root="true" ma:fieldsID="8095a734946f437ae2eff187555295e9" ns2:_="" ns3:_="">
    <xsd:import namespace="1e1b58be-b90f-4c74-8ddb-6551cf682238"/>
    <xsd:import namespace="d4c9b3b5-e025-4a8f-8c48-282528e0ce4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1b58be-b90f-4c74-8ddb-6551cf6822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8e524a99-9f10-40c4-b21c-17a3f6a68f5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c9b3b5-e025-4a8f-8c48-282528e0ce4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ba9af6d-28de-431c-83e9-9abe6e2e4a86}" ma:internalName="TaxCatchAll" ma:showField="CatchAllData" ma:web="d4c9b3b5-e025-4a8f-8c48-282528e0ce4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55467B4-98D9-4951-8BFB-EE2186B29200}">
  <ds:schemaRefs>
    <ds:schemaRef ds:uri="http://schemas.microsoft.com/office/2006/metadata/properties"/>
    <ds:schemaRef ds:uri="http://schemas.microsoft.com/office/infopath/2007/PartnerControls"/>
    <ds:schemaRef ds:uri="1e1b58be-b90f-4c74-8ddb-6551cf682238"/>
    <ds:schemaRef ds:uri="d4c9b3b5-e025-4a8f-8c48-282528e0ce44"/>
  </ds:schemaRefs>
</ds:datastoreItem>
</file>

<file path=customXml/itemProps2.xml><?xml version="1.0" encoding="utf-8"?>
<ds:datastoreItem xmlns:ds="http://schemas.openxmlformats.org/officeDocument/2006/customXml" ds:itemID="{FD42F7BF-349C-4CD7-9208-FE31E79FD44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B777592-013F-43D2-9CA4-C81B67DB69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e1b58be-b90f-4c74-8ddb-6551cf682238"/>
    <ds:schemaRef ds:uri="d4c9b3b5-e025-4a8f-8c48-282528e0ce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NCAT_Internal</Template>
  <TotalTime>10085</TotalTime>
  <Words>624</Words>
  <Application>Microsoft Office PowerPoint</Application>
  <PresentationFormat>Widescreen</PresentationFormat>
  <Paragraphs>316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NCAT_Internal_V1</vt:lpstr>
      <vt:lpstr>1_NCAT_Internal_V1</vt:lpstr>
      <vt:lpstr>2_NCAT_Internal_V1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 Faculty-Staff Institute</dc:title>
  <dc:creator>aymccall@ncat.edu</dc:creator>
  <cp:keywords>AYM</cp:keywords>
  <cp:lastModifiedBy>Lydian L Bernhardt</cp:lastModifiedBy>
  <cp:revision>391</cp:revision>
  <cp:lastPrinted>2021-07-30T19:48:01Z</cp:lastPrinted>
  <dcterms:created xsi:type="dcterms:W3CDTF">2018-07-09T14:47:23Z</dcterms:created>
  <dcterms:modified xsi:type="dcterms:W3CDTF">2023-08-30T23:45:19Z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0x0101009D1C583C988AA748BC0EF566FCE824E6</vt:lpwstr>
  </property>
  <property fmtid="{D5CDD505-2E9C-101B-9397-08002B2CF9AE}" pid="3" name="MediaServiceImageTags">
    <vt:lpwstr/>
  </property>
</Properties>
</file>